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media/image4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9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48"/>
  </p:notesMasterIdLst>
  <p:handoutMasterIdLst>
    <p:handoutMasterId r:id="rId49"/>
  </p:handoutMasterIdLst>
  <p:sldIdLst>
    <p:sldId id="309" r:id="rId6"/>
    <p:sldId id="308" r:id="rId7"/>
    <p:sldId id="341" r:id="rId8"/>
    <p:sldId id="362" r:id="rId9"/>
    <p:sldId id="365" r:id="rId10"/>
    <p:sldId id="366" r:id="rId11"/>
    <p:sldId id="367" r:id="rId12"/>
    <p:sldId id="369" r:id="rId13"/>
    <p:sldId id="370" r:id="rId14"/>
    <p:sldId id="371" r:id="rId15"/>
    <p:sldId id="372" r:id="rId16"/>
    <p:sldId id="373" r:id="rId17"/>
    <p:sldId id="376" r:id="rId18"/>
    <p:sldId id="377" r:id="rId19"/>
    <p:sldId id="310" r:id="rId20"/>
    <p:sldId id="318" r:id="rId21"/>
    <p:sldId id="328" r:id="rId22"/>
    <p:sldId id="311" r:id="rId23"/>
    <p:sldId id="312" r:id="rId24"/>
    <p:sldId id="313" r:id="rId25"/>
    <p:sldId id="314" r:id="rId26"/>
    <p:sldId id="315" r:id="rId27"/>
    <p:sldId id="327" r:id="rId28"/>
    <p:sldId id="316" r:id="rId29"/>
    <p:sldId id="319" r:id="rId30"/>
    <p:sldId id="320" r:id="rId31"/>
    <p:sldId id="322" r:id="rId32"/>
    <p:sldId id="321" r:id="rId33"/>
    <p:sldId id="339" r:id="rId34"/>
    <p:sldId id="330" r:id="rId35"/>
    <p:sldId id="329" r:id="rId36"/>
    <p:sldId id="331" r:id="rId37"/>
    <p:sldId id="332" r:id="rId38"/>
    <p:sldId id="323" r:id="rId39"/>
    <p:sldId id="324" r:id="rId40"/>
    <p:sldId id="325" r:id="rId41"/>
    <p:sldId id="326" r:id="rId42"/>
    <p:sldId id="317" r:id="rId43"/>
    <p:sldId id="338" r:id="rId44"/>
    <p:sldId id="340" r:id="rId45"/>
    <p:sldId id="334" r:id="rId46"/>
    <p:sldId id="307" r:id="rId47"/>
  </p:sldIdLst>
  <p:sldSz cx="12192000" cy="6858000"/>
  <p:notesSz cx="6797675" cy="9926638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Nunito" pitchFamily="2" charset="0"/>
      <p:regular r:id="rId54"/>
      <p:bold r:id="rId55"/>
      <p:italic r:id="rId56"/>
      <p:boldItalic r:id="rId57"/>
    </p:embeddedFont>
    <p:embeddedFont>
      <p:font typeface="Nunito ExtraLight" panose="020B0604020202020204" pitchFamily="2" charset="0"/>
      <p:regular r:id="rId58"/>
      <p:italic r:id="rId59"/>
    </p:embeddedFont>
    <p:embeddedFont>
      <p:font typeface="Nunito Light" panose="020B0604020202020204" pitchFamily="2" charset="0"/>
      <p:regular r:id="rId60"/>
      <p:italic r:id="rId61"/>
    </p:embeddedFont>
    <p:embeddedFont>
      <p:font typeface="Poppins ExtraLight" panose="020B0502040204020203" pitchFamily="2" charset="0"/>
      <p:regular r:id="rId62"/>
      <p:italic r:id="rId63"/>
    </p:embeddedFont>
    <p:embeddedFont>
      <p:font typeface="Poppins Light" panose="020B0502040204020203" pitchFamily="2" charset="0"/>
      <p:regular r:id="rId64"/>
      <p:italic r:id="rId65"/>
    </p:embeddedFont>
    <p:embeddedFont>
      <p:font typeface="Poppins Thin" panose="020B0502040204020203" pitchFamily="2" charset="0"/>
      <p:regular r:id="rId66"/>
      <p:italic r:id="rId67"/>
    </p:embeddedFont>
    <p:embeddedFont>
      <p:font typeface="Trebuchet MS" panose="020B0603020202020204" pitchFamily="34" charset="0"/>
      <p:regular r:id="rId68"/>
      <p:bold r:id="rId69"/>
      <p:italic r:id="rId70"/>
      <p:boldItalic r:id="rId71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C25"/>
    <a:srgbClr val="009CAB"/>
    <a:srgbClr val="DDEFF3"/>
    <a:srgbClr val="DDDDDD"/>
    <a:srgbClr val="F8F8F8"/>
    <a:srgbClr val="969696"/>
    <a:srgbClr val="B2B2B2"/>
    <a:srgbClr val="F7AE9D"/>
    <a:srgbClr val="FAD2C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5D47A-4916-4F32-982C-2E2B69AADB7E}" v="3" dt="2022-10-24T18:55:15.939"/>
    <p1510:client id="{E9106B9C-A886-4F11-A4FA-646E7F9F8924}" v="18" dt="2022-10-25T11:05:08.154"/>
    <p1510:client id="{E9FBD809-A329-4A41-B340-FD6FDFCC54D1}" v="732" dt="2022-10-24T21:51:51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5220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83"/>
        <p:guide pos="3863"/>
      </p:guideLst>
    </p:cSldViewPr>
  </p:slideViewPr>
  <p:outlineViewPr>
    <p:cViewPr>
      <p:scale>
        <a:sx n="33" d="100"/>
        <a:sy n="33" d="100"/>
      </p:scale>
      <p:origin x="0" y="-15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229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61" Type="http://schemas.openxmlformats.org/officeDocument/2006/relationships/font" Target="fonts/font12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3.xml"/><Relationship Id="rId51" Type="http://schemas.openxmlformats.org/officeDocument/2006/relationships/font" Target="fonts/font2.fntdata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1AFA60D-1107-43F1-9C19-0E54314700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54E7A7-0636-43E3-9644-88BC3A1ECB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D5C64-84FA-4397-9F15-B8EFAD728C9A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DF2C5D-7E31-4265-BE75-4B05B26CF2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CAB660-587C-4B77-A60E-04FDC2D03E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56FC6-7783-49A4-882A-75CEA66B7B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720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2753-A4CE-462A-8F17-9039B686C85C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EC093-E33E-4B54-8DF9-8D56486FC8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782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47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093-E33E-4B54-8DF9-8D56486FC8F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420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2430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610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093-E33E-4B54-8DF9-8D56486FC8F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35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093-E33E-4B54-8DF9-8D56486FC8F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029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093-E33E-4B54-8DF9-8D56486FC8F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931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093-E33E-4B54-8DF9-8D56486FC8F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276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093-E33E-4B54-8DF9-8D56486FC8F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734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093-E33E-4B54-8DF9-8D56486FC8F7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958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093-E33E-4B54-8DF9-8D56486FC8F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884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C093-E33E-4B54-8DF9-8D56486FC8F7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293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(logo TM - N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E7DD8-F70C-4901-B757-CB8FE3DDD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01910"/>
            <a:ext cx="12192000" cy="2951998"/>
          </a:xfrm>
        </p:spPr>
        <p:txBody>
          <a:bodyPr lIns="2880000" tIns="360000" rIns="2880000" bIns="360000" anchor="ctr" anchorCtr="0">
            <a:normAutofit/>
          </a:bodyPr>
          <a:lstStyle>
            <a:lvl1pPr algn="ctr">
              <a:lnSpc>
                <a:spcPct val="90000"/>
              </a:lnSpc>
              <a:defRPr sz="4800" b="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3E4781-3AA5-4CC5-87E8-33A9927C7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00" y="450000"/>
            <a:ext cx="1728000" cy="678335"/>
          </a:xfrm>
          <a:prstGeom prst="rect">
            <a:avLst/>
          </a:prstGeom>
        </p:spPr>
      </p:pic>
      <p:sp>
        <p:nvSpPr>
          <p:cNvPr id="31" name="Tijdelijke aanduiding voor voettekst 30">
            <a:extLst>
              <a:ext uri="{FF2B5EF4-FFF2-40B4-BE49-F238E27FC236}">
                <a16:creationId xmlns:a16="http://schemas.microsoft.com/office/drawing/2014/main" id="{476E3DA5-7A62-4F2C-8D6E-E6090A04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6000" y="6475084"/>
            <a:ext cx="3600000" cy="234000"/>
          </a:xfr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Voettekst</a:t>
            </a:r>
            <a:endParaRPr lang="nl-BE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73E5831-453F-4BB0-BCB3-A5AFC8EB6856}"/>
              </a:ext>
            </a:extLst>
          </p:cNvPr>
          <p:cNvCxnSpPr>
            <a:cxnSpLocks/>
          </p:cNvCxnSpPr>
          <p:nvPr userDrawn="1"/>
        </p:nvCxnSpPr>
        <p:spPr>
          <a:xfrm>
            <a:off x="5286000" y="5153910"/>
            <a:ext cx="162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6C07781-C431-4C49-BE36-91B3FCD7D74F}"/>
              </a:ext>
            </a:extLst>
          </p:cNvPr>
          <p:cNvCxnSpPr>
            <a:cxnSpLocks/>
          </p:cNvCxnSpPr>
          <p:nvPr userDrawn="1"/>
        </p:nvCxnSpPr>
        <p:spPr>
          <a:xfrm>
            <a:off x="5376000" y="2201910"/>
            <a:ext cx="14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dianummer 31">
            <a:extLst>
              <a:ext uri="{FF2B5EF4-FFF2-40B4-BE49-F238E27FC236}">
                <a16:creationId xmlns:a16="http://schemas.microsoft.com/office/drawing/2014/main" id="{E92BBF08-2BAC-4713-AB8F-5F26E6F5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bg1">
              <a:lumMod val="95000"/>
              <a:alpha val="35000"/>
            </a:schemeClr>
          </a:solidFill>
          <a:ln w="19050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F2D79-C75E-42E1-AD06-AE3EAB2BE1D7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datum 29">
            <a:extLst>
              <a:ext uri="{FF2B5EF4-FFF2-40B4-BE49-F238E27FC236}">
                <a16:creationId xmlns:a16="http://schemas.microsoft.com/office/drawing/2014/main" id="{E94E272F-B75A-4E57-8F7F-74B34515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509899"/>
            <a:ext cx="1047998" cy="164370"/>
          </a:xfrm>
          <a:solidFill>
            <a:schemeClr val="bg1">
              <a:lumMod val="95000"/>
              <a:alpha val="35000"/>
            </a:schemeClr>
          </a:solidFill>
        </p:spPr>
        <p:txBody>
          <a:bodyPr lIns="180000" rIns="18000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6DA695A-B4EF-48F4-A0D9-4E3BC763675E}" type="datetime1">
              <a:rPr lang="nl-BE" smtClean="0"/>
              <a:t>16/11/2022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247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odern) | Titel + tekst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CE540E57-272D-46B0-ADFC-B229EEF9C0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899999"/>
            <a:ext cx="5376000" cy="5436827"/>
          </a:xfrm>
          <a:solidFill>
            <a:schemeClr val="bg1">
              <a:lumMod val="95000"/>
            </a:schemeClr>
          </a:solidFill>
        </p:spPr>
        <p:txBody>
          <a:bodyPr lIns="540000" tIns="1080000" rIns="540000" bIns="54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1DBB631F-8BAA-4B79-909C-DA7004EE512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fld id="{0D136262-989C-4C17-9988-A70C35B09F1C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38191E7D-D53A-4C99-A032-21A039B997B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A0E33986-99E9-4456-975D-E42DCBB0A9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D05A45D-64E7-4C33-9B8C-37BD4C6A22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899999"/>
            <a:ext cx="5377200" cy="5436827"/>
          </a:xfrm>
          <a:solidFill>
            <a:schemeClr val="bg1">
              <a:lumMod val="95000"/>
            </a:schemeClr>
          </a:solidFill>
        </p:spPr>
        <p:txBody>
          <a:bodyPr lIns="540000" tIns="1080000" rIns="540000" bIns="54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213E099-D4E4-4CD2-B405-F4A7978F9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00" y="594000"/>
            <a:ext cx="7560000" cy="447302"/>
          </a:xfrm>
          <a:noFill/>
        </p:spPr>
        <p:txBody>
          <a:bodyPr wrap="square" lIns="360000" tIns="0" rIns="360000" bIns="0" anchor="t" anchorCtr="0">
            <a:spAutoFit/>
          </a:bodyPr>
          <a:lstStyle>
            <a:lvl1pPr>
              <a:defRPr sz="4800" baseline="10000">
                <a:solidFill>
                  <a:schemeClr val="bg1"/>
                </a:solidFill>
                <a:highlight>
                  <a:srgbClr val="F04C25"/>
                </a:highlight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14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odern) | Titel + tekst (vergelijk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49F1C515-C386-44BE-893E-23E9404AD3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54800" y="899999"/>
            <a:ext cx="5018400" cy="5436827"/>
          </a:xfrm>
          <a:solidFill>
            <a:schemeClr val="bg1">
              <a:lumMod val="95000"/>
            </a:schemeClr>
          </a:solidFill>
        </p:spPr>
        <p:txBody>
          <a:bodyPr lIns="360000" tIns="900000" rIns="360000" bIns="36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8AD295F-0EA8-487A-BC52-5E7E9F766A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899999"/>
            <a:ext cx="5018400" cy="5436827"/>
          </a:xfrm>
          <a:solidFill>
            <a:schemeClr val="bg1">
              <a:lumMod val="95000"/>
            </a:schemeClr>
          </a:solidFill>
        </p:spPr>
        <p:txBody>
          <a:bodyPr lIns="360000" tIns="900000" rIns="360000" bIns="36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7989F3C4-8754-4E47-A7CD-960A64C9643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fld id="{161AEDFD-2F02-402C-B7F2-DE4BC5EDC583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CB820195-A001-406B-AED6-7F9DA1069F3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24" name="Tijdelijke aanduiding voor dianummer 23">
            <a:extLst>
              <a:ext uri="{FF2B5EF4-FFF2-40B4-BE49-F238E27FC236}">
                <a16:creationId xmlns:a16="http://schemas.microsoft.com/office/drawing/2014/main" id="{E96D365C-8F94-4688-8031-2C0D191C58A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3A76050-E5C0-4DAE-9BA3-37671900D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00" y="594000"/>
            <a:ext cx="5018400" cy="779188"/>
          </a:xfrm>
          <a:noFill/>
        </p:spPr>
        <p:txBody>
          <a:bodyPr wrap="square" lIns="360000" tIns="0" rIns="360000" bIns="0" anchor="t" anchorCtr="0">
            <a:spAutoFit/>
          </a:bodyPr>
          <a:lstStyle>
            <a:lvl1pPr>
              <a:defRPr sz="4200" baseline="10000">
                <a:solidFill>
                  <a:schemeClr val="bg1"/>
                </a:solidFill>
                <a:highlight>
                  <a:srgbClr val="F04C25"/>
                </a:highlight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DCA98BDB-F2F0-47B0-9638-3893E0C323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54800" y="594429"/>
            <a:ext cx="5018400" cy="779188"/>
          </a:xfrm>
        </p:spPr>
        <p:txBody>
          <a:bodyPr wrap="square" lIns="360000" tIns="0" rIns="360000" bIns="0" anchor="t" anchorCtr="0">
            <a:spAutoFit/>
          </a:bodyPr>
          <a:lstStyle>
            <a:lvl1pPr algn="l">
              <a:lnSpc>
                <a:spcPct val="90000"/>
              </a:lnSpc>
              <a:defRPr sz="4200" baseline="10000">
                <a:solidFill>
                  <a:schemeClr val="bg1">
                    <a:lumMod val="95000"/>
                  </a:schemeClr>
                </a:solidFill>
                <a:highlight>
                  <a:srgbClr val="F04C25"/>
                </a:highlight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pPr lvl="0"/>
            <a:r>
              <a:rPr lang="nl-NL" dirty="0"/>
              <a:t>Klik om titel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325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odern) |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8AD295F-0EA8-487A-BC52-5E7E9F766A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07343"/>
            <a:ext cx="10752000" cy="5829470"/>
          </a:xfrm>
          <a:solidFill>
            <a:schemeClr val="bg1">
              <a:lumMod val="95000"/>
            </a:schemeClr>
          </a:solidFill>
        </p:spPr>
        <p:txBody>
          <a:bodyPr lIns="720000" tIns="720000" rIns="720000" bIns="720000"/>
          <a:lstStyle>
            <a:lvl1pPr marL="0" indent="0">
              <a:buSzPct val="100000"/>
              <a:buFontTx/>
              <a:buNone/>
              <a:defRPr sz="2400">
                <a:solidFill>
                  <a:schemeClr val="bg1"/>
                </a:solidFill>
                <a:highlight>
                  <a:srgbClr val="F04C25"/>
                </a:highlight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7989F3C4-8754-4E47-A7CD-960A64C9643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fld id="{13C2E690-E3B7-4439-BC6F-E39A4EC867B4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CB820195-A001-406B-AED6-7F9DA1069F3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24" name="Tijdelijke aanduiding voor dianummer 23">
            <a:extLst>
              <a:ext uri="{FF2B5EF4-FFF2-40B4-BE49-F238E27FC236}">
                <a16:creationId xmlns:a16="http://schemas.microsoft.com/office/drawing/2014/main" id="{E96D365C-8F94-4688-8031-2C0D191C58A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5199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odern) | Titel +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8AD295F-0EA8-487A-BC52-5E7E9F766A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899999"/>
            <a:ext cx="5558400" cy="5436829"/>
          </a:xfrm>
          <a:solidFill>
            <a:schemeClr val="bg1">
              <a:lumMod val="95000"/>
            </a:schemeClr>
          </a:solidFill>
        </p:spPr>
        <p:txBody>
          <a:bodyPr lIns="360000" tIns="900000" rIns="540000" bIns="36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7989F3C4-8754-4E47-A7CD-960A64C9643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fld id="{0DA90381-66B7-4976-AD2C-063F40011140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CB820195-A001-406B-AED6-7F9DA1069F3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24" name="Tijdelijke aanduiding voor dianummer 23">
            <a:extLst>
              <a:ext uri="{FF2B5EF4-FFF2-40B4-BE49-F238E27FC236}">
                <a16:creationId xmlns:a16="http://schemas.microsoft.com/office/drawing/2014/main" id="{E96D365C-8F94-4688-8031-2C0D191C58A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8A35AAD3-058F-4826-AB46-14FE5593EB6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638400" y="899997"/>
            <a:ext cx="4834799" cy="5436829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C99B6F0-515C-4E82-BE72-3BB6E4B09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799" y="594000"/>
            <a:ext cx="5558399" cy="391389"/>
          </a:xfrm>
          <a:noFill/>
        </p:spPr>
        <p:txBody>
          <a:bodyPr wrap="square" lIns="360000" tIns="0" rIns="360000" bIns="0" anchor="t" anchorCtr="0">
            <a:spAutoFit/>
          </a:bodyPr>
          <a:lstStyle>
            <a:lvl1pPr>
              <a:defRPr sz="4200" baseline="10000">
                <a:solidFill>
                  <a:schemeClr val="bg1"/>
                </a:solidFill>
                <a:highlight>
                  <a:srgbClr val="F04C25"/>
                </a:highlight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297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odern) |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8AD295F-0EA8-487A-BC52-5E7E9F766A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8400" y="507343"/>
            <a:ext cx="4473600" cy="5829470"/>
          </a:xfrm>
          <a:solidFill>
            <a:schemeClr val="bg1">
              <a:lumMod val="95000"/>
            </a:schemeClr>
          </a:solidFill>
        </p:spPr>
        <p:txBody>
          <a:bodyPr lIns="360000" tIns="900000" rIns="360000" bIns="360000"/>
          <a:lstStyle>
            <a:lvl1pPr marL="0" indent="0">
              <a:defRPr sz="2400">
                <a:solidFill>
                  <a:schemeClr val="bg1"/>
                </a:solidFill>
                <a:highlight>
                  <a:srgbClr val="F04C25"/>
                </a:highlight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7989F3C4-8754-4E47-A7CD-960A64C9643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fld id="{D3D77977-E126-42F3-952D-2116EC47774C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CB820195-A001-406B-AED6-7F9DA1069F3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24" name="Tijdelijke aanduiding voor dianummer 23">
            <a:extLst>
              <a:ext uri="{FF2B5EF4-FFF2-40B4-BE49-F238E27FC236}">
                <a16:creationId xmlns:a16="http://schemas.microsoft.com/office/drawing/2014/main" id="{E96D365C-8F94-4688-8031-2C0D191C58A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8" name="Tijdelijke aanduiding voor afbeelding 4">
            <a:extLst>
              <a:ext uri="{FF2B5EF4-FFF2-40B4-BE49-F238E27FC236}">
                <a16:creationId xmlns:a16="http://schemas.microsoft.com/office/drawing/2014/main" id="{52425314-5DA9-4203-BA49-4881B378C38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0000" y="507342"/>
            <a:ext cx="5918400" cy="5829471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90557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(modern) | Foto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25CFBFA-9836-4A82-B618-6F3CB208A9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7997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23" name="Tijdelijke aanduiding voor tekst 17">
            <a:extLst>
              <a:ext uri="{FF2B5EF4-FFF2-40B4-BE49-F238E27FC236}">
                <a16:creationId xmlns:a16="http://schemas.microsoft.com/office/drawing/2014/main" id="{29374930-9895-44D2-B136-29147121C6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0000" y="1080000"/>
            <a:ext cx="4680000" cy="984885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00000"/>
              </a:lnSpc>
              <a:defRPr sz="4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  <p:sp>
        <p:nvSpPr>
          <p:cNvPr id="31" name="Tijdelijke aanduiding voor dianummer 30">
            <a:extLst>
              <a:ext uri="{FF2B5EF4-FFF2-40B4-BE49-F238E27FC236}">
                <a16:creationId xmlns:a16="http://schemas.microsoft.com/office/drawing/2014/main" id="{230D93FD-2A89-49DC-B490-B52B47BEEE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F9F0B4F9-1D9B-4907-A7EE-F0140AA6F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509899"/>
            <a:ext cx="977465" cy="16437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80000" tIns="18000" rIns="180000" bIns="0" rtlCol="0" anchor="ctr" anchorCtr="0">
            <a:noAutofit/>
          </a:bodyPr>
          <a:lstStyle>
            <a:lvl1pPr algn="ctr">
              <a:defRPr sz="950" spc="50" baseline="0">
                <a:solidFill>
                  <a:srgbClr val="969696"/>
                </a:solidFill>
                <a:latin typeface="+mj-lt"/>
              </a:defRPr>
            </a:lvl1pPr>
          </a:lstStyle>
          <a:p>
            <a:pPr algn="ctr"/>
            <a:fld id="{4EFA015F-4536-46ED-B2A4-C8BF78C1F941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5DE7DC23-B179-402E-8C63-C090FED05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475084"/>
            <a:ext cx="3600000" cy="2340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08000" tIns="18000" rIns="108000" bIns="0" rtlCol="0" anchor="ctr" anchorCtr="0">
            <a:normAutofit/>
          </a:bodyPr>
          <a:lstStyle>
            <a:lvl1pPr algn="ctr">
              <a:defRPr sz="950" cap="all" spc="10" baseline="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dirty="0" err="1"/>
              <a:t>Voettekst</a:t>
            </a:r>
            <a:endParaRPr lang="nl-BE" sz="950" dirty="0"/>
          </a:p>
        </p:txBody>
      </p:sp>
    </p:spTree>
    <p:extLst>
      <p:ext uri="{BB962C8B-B14F-4D97-AF65-F5344CB8AC3E}">
        <p14:creationId xmlns:p14="http://schemas.microsoft.com/office/powerpoint/2010/main" val="4196327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(modern) | Titel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25CFBFA-9836-4A82-B618-6F3CB208A9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0000" y="899999"/>
            <a:ext cx="10753200" cy="5436827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34" name="Tijdelijke aanduiding voor datum 33">
            <a:extLst>
              <a:ext uri="{FF2B5EF4-FFF2-40B4-BE49-F238E27FC236}">
                <a16:creationId xmlns:a16="http://schemas.microsoft.com/office/drawing/2014/main" id="{9B57BD74-BC9A-4FF8-B30E-D09C8D8357C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fld id="{766B763E-6A65-4EAA-A16A-C9326E90DE42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35" name="Tijdelijke aanduiding voor voettekst 34">
            <a:extLst>
              <a:ext uri="{FF2B5EF4-FFF2-40B4-BE49-F238E27FC236}">
                <a16:creationId xmlns:a16="http://schemas.microsoft.com/office/drawing/2014/main" id="{7381EC05-8CB9-4E96-8BD7-CF9E7F1A7B7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36" name="Tijdelijke aanduiding voor dianummer 35">
            <a:extLst>
              <a:ext uri="{FF2B5EF4-FFF2-40B4-BE49-F238E27FC236}">
                <a16:creationId xmlns:a16="http://schemas.microsoft.com/office/drawing/2014/main" id="{D762F318-6043-441E-829A-99F0B3B1A3A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1703677-C24B-4F3A-9C3A-F58B131B6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00" y="594000"/>
            <a:ext cx="7560000" cy="447302"/>
          </a:xfrm>
          <a:noFill/>
        </p:spPr>
        <p:txBody>
          <a:bodyPr wrap="square" lIns="360000" tIns="0" rIns="360000" bIns="0" anchor="t" anchorCtr="0">
            <a:spAutoFit/>
          </a:bodyPr>
          <a:lstStyle>
            <a:lvl1pPr>
              <a:defRPr sz="4800" baseline="10000">
                <a:solidFill>
                  <a:schemeClr val="bg1"/>
                </a:solidFill>
                <a:highlight>
                  <a:srgbClr val="F04C25"/>
                </a:highlight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7330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(modern) | 2 foto's +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>
            <a:extLst>
              <a:ext uri="{FF2B5EF4-FFF2-40B4-BE49-F238E27FC236}">
                <a16:creationId xmlns:a16="http://schemas.microsoft.com/office/drawing/2014/main" id="{9E06D7AC-5F2D-4324-8726-C6B6C944CB1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0000" y="899999"/>
            <a:ext cx="5018400" cy="5436833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684FF161-1946-4DEB-8A00-C244CC5546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54800" y="899999"/>
            <a:ext cx="5018400" cy="5436833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05C482C-E6A5-4A8C-BD69-2CC9730E59B2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ctr"/>
            <a:fld id="{D72E71B0-30A1-4856-A6BB-0C7FFAB38A51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FFCF1AD-5EDC-43D1-AD7A-495F71C9B902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9F1B529F-F95D-4333-AEE7-F025929050B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DB806C-D844-4D5A-9B27-DEDC009CF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00" y="594000"/>
            <a:ext cx="5018400" cy="779188"/>
          </a:xfrm>
          <a:noFill/>
        </p:spPr>
        <p:txBody>
          <a:bodyPr wrap="square" lIns="360000" tIns="0" rIns="360000" bIns="0" anchor="t" anchorCtr="0">
            <a:spAutoFit/>
          </a:bodyPr>
          <a:lstStyle>
            <a:lvl1pPr algn="ctr">
              <a:defRPr sz="4200" baseline="10000">
                <a:solidFill>
                  <a:schemeClr val="bg1"/>
                </a:solidFill>
                <a:highlight>
                  <a:srgbClr val="F04C25"/>
                </a:highlight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787E6624-70AC-4E78-9420-ED6EB909C9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54800" y="594429"/>
            <a:ext cx="5018400" cy="779188"/>
          </a:xfrm>
        </p:spPr>
        <p:txBody>
          <a:bodyPr wrap="square" lIns="540000" tIns="0" rIns="540000" bIns="0" anchor="t" anchorCtr="0">
            <a:spAutoFit/>
          </a:bodyPr>
          <a:lstStyle>
            <a:lvl1pPr algn="ctr">
              <a:lnSpc>
                <a:spcPct val="90000"/>
              </a:lnSpc>
              <a:defRPr sz="4200" baseline="10000">
                <a:solidFill>
                  <a:schemeClr val="bg1">
                    <a:lumMod val="95000"/>
                  </a:schemeClr>
                </a:solidFill>
                <a:highlight>
                  <a:srgbClr val="F04C25"/>
                </a:highlight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pPr lvl="0"/>
            <a:r>
              <a:rPr lang="nl-NL" dirty="0"/>
              <a:t>Klik om titel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564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(modern) | 2 foto's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>
            <a:extLst>
              <a:ext uri="{FF2B5EF4-FFF2-40B4-BE49-F238E27FC236}">
                <a16:creationId xmlns:a16="http://schemas.microsoft.com/office/drawing/2014/main" id="{9E06D7AC-5F2D-4324-8726-C6B6C944CB1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0000" y="507343"/>
            <a:ext cx="5018400" cy="5829490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:a16="http://schemas.microsoft.com/office/drawing/2014/main" id="{684FF161-1946-4DEB-8A00-C244CC5546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54800" y="507343"/>
            <a:ext cx="5018400" cy="5829490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11" name="Tijdelijke aanduiding voor tekst 17">
            <a:extLst>
              <a:ext uri="{FF2B5EF4-FFF2-40B4-BE49-F238E27FC236}">
                <a16:creationId xmlns:a16="http://schemas.microsoft.com/office/drawing/2014/main" id="{90FB4182-FA1E-4B62-836A-FC299AD42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5374575"/>
            <a:ext cx="5018400" cy="620042"/>
          </a:xfrm>
        </p:spPr>
        <p:txBody>
          <a:bodyPr wrap="square" lIns="540000" tIns="0" rIns="540000" bIns="0" anchor="b" anchorCtr="0">
            <a:spAutoFit/>
          </a:bodyPr>
          <a:lstStyle>
            <a:lvl1pPr algn="ctr">
              <a:lnSpc>
                <a:spcPct val="110000"/>
              </a:lnSpc>
              <a:defRPr sz="2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4B854F65-663B-40A7-9F09-DB3664C149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54800" y="5374575"/>
            <a:ext cx="5018400" cy="620042"/>
          </a:xfrm>
        </p:spPr>
        <p:txBody>
          <a:bodyPr wrap="square" lIns="540000" tIns="0" rIns="540000" bIns="0" anchor="b" anchorCtr="0">
            <a:spAutoFit/>
          </a:bodyPr>
          <a:lstStyle>
            <a:lvl1pPr algn="ctr">
              <a:lnSpc>
                <a:spcPct val="110000"/>
              </a:lnSpc>
              <a:defRPr sz="2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6BD2019-7B01-4801-BBE7-A6394BADEF3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ctr"/>
            <a:fld id="{18BEE1E6-60F5-4858-8828-E34EA1F684F1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CA2246B-348D-40B7-9941-6E7E0C83805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19254FC2-4EB9-4808-890D-B0CB59F04D6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8745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klassiek) | Hoofding + 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3C2B65-A301-421D-969B-BCEE59BCF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50800"/>
            <a:ext cx="12191999" cy="4881780"/>
          </a:xfrm>
        </p:spPr>
        <p:txBody>
          <a:bodyPr lIns="720000" tIns="360000" rIns="720000" bIns="360000"/>
          <a:lstStyle>
            <a:lvl1pPr>
              <a:defRPr>
                <a:latin typeface="Nunito Light" panose="00000400000000000000" pitchFamily="2" charset="0"/>
              </a:defRPr>
            </a:lvl1pPr>
            <a:lvl2pPr>
              <a:defRPr>
                <a:latin typeface="Nunito Light" panose="00000400000000000000" pitchFamily="2" charset="0"/>
              </a:defRPr>
            </a:lvl2pPr>
            <a:lvl3pPr>
              <a:defRPr>
                <a:latin typeface="Nunito Light" panose="00000400000000000000" pitchFamily="2" charset="0"/>
              </a:defRPr>
            </a:lvl3pPr>
            <a:lvl4pPr>
              <a:defRPr sz="2100">
                <a:latin typeface="Nunito Light" panose="00000400000000000000" pitchFamily="2" charset="0"/>
              </a:defRPr>
            </a:lvl4pPr>
            <a:lvl5pPr>
              <a:defRPr sz="16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338E9D2-DE50-401B-A335-B7905E78DF1F}"/>
              </a:ext>
            </a:extLst>
          </p:cNvPr>
          <p:cNvCxnSpPr>
            <a:cxnSpLocks/>
          </p:cNvCxnSpPr>
          <p:nvPr userDrawn="1"/>
        </p:nvCxnSpPr>
        <p:spPr>
          <a:xfrm>
            <a:off x="336000" y="1440000"/>
            <a:ext cx="11520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98B24A2C-0F1C-480C-A953-042A19D161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51E782C5-1ACB-4C6D-93D8-E76041085D8E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9" name="Tijdelijke aanduiding voor voettekst 18">
            <a:extLst>
              <a:ext uri="{FF2B5EF4-FFF2-40B4-BE49-F238E27FC236}">
                <a16:creationId xmlns:a16="http://schemas.microsoft.com/office/drawing/2014/main" id="{925ED2DD-A939-4147-B990-24C2080C0F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20" name="Tijdelijke aanduiding voor dianummer 19">
            <a:extLst>
              <a:ext uri="{FF2B5EF4-FFF2-40B4-BE49-F238E27FC236}">
                <a16:creationId xmlns:a16="http://schemas.microsoft.com/office/drawing/2014/main" id="{ADFC5CA9-2A29-4CB7-91CC-6538D861D5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22" name="Titel 25">
            <a:extLst>
              <a:ext uri="{FF2B5EF4-FFF2-40B4-BE49-F238E27FC236}">
                <a16:creationId xmlns:a16="http://schemas.microsoft.com/office/drawing/2014/main" id="{916D2C36-C84B-4568-ACA2-22B0E1E7F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9018"/>
            <a:ext cx="12192000" cy="866730"/>
          </a:xfrm>
          <a:solidFill>
            <a:schemeClr val="bg1">
              <a:alpha val="80000"/>
            </a:schemeClr>
          </a:solidFill>
        </p:spPr>
        <p:txBody>
          <a:bodyPr wrap="none" lIns="720000" tIns="252000" rIns="720000" bIns="108000" anchor="b" anchorCtr="0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009CAB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9B44E1-042B-43B8-B54F-3C6DBCBE37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5635275" cy="581542"/>
          </a:xfrm>
          <a:solidFill>
            <a:srgbClr val="F04C25"/>
          </a:solidFill>
        </p:spPr>
        <p:txBody>
          <a:bodyPr wrap="none" lIns="180000" tIns="108000" rIns="216000" bIns="108000" anchor="ctr" anchorCtr="0">
            <a:spAutoFit/>
          </a:bodyPr>
          <a:lstStyle>
            <a:lvl1pPr marL="216000" indent="-216000">
              <a:buClr>
                <a:schemeClr val="bg1"/>
              </a:buClr>
              <a:buSzPct val="90000"/>
              <a:buFont typeface="Nunito Light" panose="00000400000000000000" pitchFamily="2" charset="0"/>
              <a:buChar char="⟩"/>
              <a:defRPr sz="260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hoofding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473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(logo TM - NL) + o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FC3E42-D88F-423A-8700-8709059C7F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895153"/>
            <a:ext cx="12193200" cy="1093285"/>
          </a:xfrm>
        </p:spPr>
        <p:txBody>
          <a:bodyPr lIns="3780000" tIns="360000" rIns="3780000" bIns="360000">
            <a:spAutoFit/>
          </a:bodyPr>
          <a:lstStyle>
            <a:lvl1pPr marL="0" indent="0" algn="ctr">
              <a:lnSpc>
                <a:spcPct val="110000"/>
              </a:lnSpc>
              <a:buNone/>
              <a:defRPr sz="2100" cap="all" baseline="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ondertitel toe te voegen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9117F13-491C-49B1-8A86-804DB4690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2490"/>
            <a:ext cx="12192000" cy="2512663"/>
          </a:xfrm>
        </p:spPr>
        <p:txBody>
          <a:bodyPr lIns="2880000" tIns="360000" rIns="2880000" bIns="360000" anchor="b" anchorCtr="0">
            <a:normAutofit/>
          </a:bodyPr>
          <a:lstStyle>
            <a:lvl1pPr algn="ctr">
              <a:lnSpc>
                <a:spcPct val="90000"/>
              </a:lnSpc>
              <a:defRPr sz="4800" b="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8CC6BA2-FB13-4E2E-AE23-9437591CAC03}"/>
              </a:ext>
            </a:extLst>
          </p:cNvPr>
          <p:cNvCxnSpPr>
            <a:cxnSpLocks/>
          </p:cNvCxnSpPr>
          <p:nvPr userDrawn="1"/>
        </p:nvCxnSpPr>
        <p:spPr>
          <a:xfrm>
            <a:off x="5376000" y="3895153"/>
            <a:ext cx="14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E507FC37-3C24-4364-8EE9-06C0D37357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00" y="450000"/>
            <a:ext cx="1728000" cy="678335"/>
          </a:xfrm>
          <a:prstGeom prst="rect">
            <a:avLst/>
          </a:prstGeom>
        </p:spPr>
      </p:pic>
      <p:sp>
        <p:nvSpPr>
          <p:cNvPr id="32" name="Tijdelijke aanduiding voor voettekst 30">
            <a:extLst>
              <a:ext uri="{FF2B5EF4-FFF2-40B4-BE49-F238E27FC236}">
                <a16:creationId xmlns:a16="http://schemas.microsoft.com/office/drawing/2014/main" id="{4DF3213D-4079-48DF-80F5-E3EE6159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6000" y="6475084"/>
            <a:ext cx="3600000" cy="234000"/>
          </a:xfr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Voettekst</a:t>
            </a:r>
            <a:endParaRPr lang="nl-BE" dirty="0"/>
          </a:p>
        </p:txBody>
      </p:sp>
      <p:sp>
        <p:nvSpPr>
          <p:cNvPr id="35" name="Tijdelijke aanduiding voor datum 29">
            <a:extLst>
              <a:ext uri="{FF2B5EF4-FFF2-40B4-BE49-F238E27FC236}">
                <a16:creationId xmlns:a16="http://schemas.microsoft.com/office/drawing/2014/main" id="{579D1B10-DC5A-4201-9186-96A11292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509899"/>
            <a:ext cx="1047998" cy="164370"/>
          </a:xfrm>
          <a:solidFill>
            <a:schemeClr val="bg1">
              <a:lumMod val="95000"/>
              <a:alpha val="35000"/>
            </a:schemeClr>
          </a:solidFill>
        </p:spPr>
        <p:txBody>
          <a:bodyPr lIns="180000" rIns="18000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AD63B90-05A8-4014-BD3D-1EC891A529A1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38" name="Tijdelijke aanduiding voor dianummer 31">
            <a:extLst>
              <a:ext uri="{FF2B5EF4-FFF2-40B4-BE49-F238E27FC236}">
                <a16:creationId xmlns:a16="http://schemas.microsoft.com/office/drawing/2014/main" id="{B93F2C7D-3A60-4D59-A3D9-E84F6EDA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bg1">
              <a:lumMod val="95000"/>
              <a:alpha val="35000"/>
            </a:schemeClr>
          </a:solidFill>
          <a:ln w="19050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F2D79-C75E-42E1-AD06-AE3EAB2BE1D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537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klassiek) | Hoofding + titel + tekst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19">
            <a:extLst>
              <a:ext uri="{FF2B5EF4-FFF2-40B4-BE49-F238E27FC236}">
                <a16:creationId xmlns:a16="http://schemas.microsoft.com/office/drawing/2014/main" id="{3B20E41C-D9E9-47DB-8EA1-26E7A7FF1C1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fld id="{5EBF1D35-672B-4E04-90C2-45703D8B890F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21" name="Tijdelijke aanduiding voor voettekst 20">
            <a:extLst>
              <a:ext uri="{FF2B5EF4-FFF2-40B4-BE49-F238E27FC236}">
                <a16:creationId xmlns:a16="http://schemas.microsoft.com/office/drawing/2014/main" id="{552189E3-5991-4783-903E-4643725CC04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FF004BBC-23C4-43A2-8305-42064CC6239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649716A-08AF-4147-826B-8966B31C12C7}"/>
              </a:ext>
            </a:extLst>
          </p:cNvPr>
          <p:cNvCxnSpPr>
            <a:cxnSpLocks/>
          </p:cNvCxnSpPr>
          <p:nvPr userDrawn="1"/>
        </p:nvCxnSpPr>
        <p:spPr>
          <a:xfrm>
            <a:off x="336000" y="1440000"/>
            <a:ext cx="11520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el 25">
            <a:extLst>
              <a:ext uri="{FF2B5EF4-FFF2-40B4-BE49-F238E27FC236}">
                <a16:creationId xmlns:a16="http://schemas.microsoft.com/office/drawing/2014/main" id="{E3B618DD-31A0-4AA3-B58F-E1328C825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9018"/>
            <a:ext cx="12192000" cy="866730"/>
          </a:xfrm>
          <a:solidFill>
            <a:schemeClr val="bg1">
              <a:alpha val="80000"/>
            </a:schemeClr>
          </a:solidFill>
        </p:spPr>
        <p:txBody>
          <a:bodyPr wrap="none" lIns="720000" tIns="252000" rIns="720000" bIns="108000" anchor="b" anchorCtr="0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009CAB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34" name="Tijdelijke aanduiding voor tekst 3">
            <a:extLst>
              <a:ext uri="{FF2B5EF4-FFF2-40B4-BE49-F238E27FC236}">
                <a16:creationId xmlns:a16="http://schemas.microsoft.com/office/drawing/2014/main" id="{C6B1A670-88D1-4030-832F-718475113E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3200" y="1450800"/>
            <a:ext cx="5400000" cy="4886033"/>
          </a:xfrm>
          <a:noFill/>
        </p:spPr>
        <p:txBody>
          <a:bodyPr lIns="360000" tIns="360000" rIns="360000" bIns="36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tekst 3">
            <a:extLst>
              <a:ext uri="{FF2B5EF4-FFF2-40B4-BE49-F238E27FC236}">
                <a16:creationId xmlns:a16="http://schemas.microsoft.com/office/drawing/2014/main" id="{E280D0B1-5122-4851-899B-CF566EE8C6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000" y="1450801"/>
            <a:ext cx="5400000" cy="4886032"/>
          </a:xfrm>
          <a:noFill/>
        </p:spPr>
        <p:txBody>
          <a:bodyPr lIns="360000" tIns="360000" rIns="360000" bIns="36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843811A1-C116-4B84-A8C6-8C568CC590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5635275" cy="581542"/>
          </a:xfrm>
          <a:solidFill>
            <a:srgbClr val="F04C25"/>
          </a:solidFill>
        </p:spPr>
        <p:txBody>
          <a:bodyPr wrap="none" lIns="180000" tIns="108000" rIns="216000" bIns="108000" anchor="ctr" anchorCtr="0">
            <a:spAutoFit/>
          </a:bodyPr>
          <a:lstStyle>
            <a:lvl1pPr marL="216000" indent="-216000">
              <a:buClr>
                <a:schemeClr val="bg1"/>
              </a:buClr>
              <a:buSzPct val="90000"/>
              <a:buFont typeface="Nunito Light" panose="00000400000000000000" pitchFamily="2" charset="0"/>
              <a:buChar char="⟩"/>
              <a:defRPr sz="260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hoofding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058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klassiek) | Hoofding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B7235CD8-22E1-4C70-90A1-F2BA51967F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563692"/>
            <a:ext cx="12191999" cy="5768889"/>
          </a:xfrm>
        </p:spPr>
        <p:txBody>
          <a:bodyPr lIns="1080000" tIns="720000" rIns="1080000" bIns="720000"/>
          <a:lstStyle>
            <a:lvl1pPr>
              <a:defRPr>
                <a:latin typeface="Nunito Light" panose="00000400000000000000" pitchFamily="2" charset="0"/>
              </a:defRPr>
            </a:lvl1pPr>
            <a:lvl2pPr>
              <a:defRPr>
                <a:latin typeface="Nunito Light" panose="00000400000000000000" pitchFamily="2" charset="0"/>
              </a:defRPr>
            </a:lvl2pPr>
            <a:lvl3pPr>
              <a:defRPr>
                <a:latin typeface="Nunito Light" panose="00000400000000000000" pitchFamily="2" charset="0"/>
              </a:defRPr>
            </a:lvl3pPr>
            <a:lvl4pPr>
              <a:defRPr sz="2100">
                <a:latin typeface="Nunito Light" panose="00000400000000000000" pitchFamily="2" charset="0"/>
              </a:defRPr>
            </a:lvl4pPr>
            <a:lvl5pPr>
              <a:defRPr sz="16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4" name="Tijdelijke aanduiding voor datum 33">
            <a:extLst>
              <a:ext uri="{FF2B5EF4-FFF2-40B4-BE49-F238E27FC236}">
                <a16:creationId xmlns:a16="http://schemas.microsoft.com/office/drawing/2014/main" id="{8934CAFA-9964-4BDD-B9F3-8CCA718B5DA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fld id="{01B867FA-2F83-4E27-B6F8-1F6F54F5D511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35" name="Tijdelijke aanduiding voor voettekst 34">
            <a:extLst>
              <a:ext uri="{FF2B5EF4-FFF2-40B4-BE49-F238E27FC236}">
                <a16:creationId xmlns:a16="http://schemas.microsoft.com/office/drawing/2014/main" id="{71F9BDE8-C4C3-4D22-9346-36E19E435B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36" name="Tijdelijke aanduiding voor dianummer 35">
            <a:extLst>
              <a:ext uri="{FF2B5EF4-FFF2-40B4-BE49-F238E27FC236}">
                <a16:creationId xmlns:a16="http://schemas.microsoft.com/office/drawing/2014/main" id="{8630F9EE-81FB-4BF1-AA92-8B67B17BB74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6675CD05-387C-48C3-B544-C9CC686EBD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5635275" cy="581542"/>
          </a:xfrm>
          <a:solidFill>
            <a:srgbClr val="F04C25"/>
          </a:solidFill>
        </p:spPr>
        <p:txBody>
          <a:bodyPr wrap="none" lIns="180000" tIns="108000" rIns="216000" bIns="108000" anchor="ctr" anchorCtr="0">
            <a:spAutoFit/>
          </a:bodyPr>
          <a:lstStyle>
            <a:lvl1pPr marL="216000" indent="-216000">
              <a:buClr>
                <a:schemeClr val="bg1"/>
              </a:buClr>
              <a:buSzPct val="90000"/>
              <a:buFont typeface="Nunito Light" panose="00000400000000000000" pitchFamily="2" charset="0"/>
              <a:buChar char="⟩"/>
              <a:defRPr sz="260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hoofding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566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klassiek) | Hoofding + titel +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25CFBFA-9836-4A82-B618-6F3CB208A9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62456" y="0"/>
            <a:ext cx="4429543" cy="6857997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3C2B65-A301-421D-969B-BCEE59BCF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450800"/>
            <a:ext cx="7762454" cy="4886034"/>
          </a:xfrm>
        </p:spPr>
        <p:txBody>
          <a:bodyPr lIns="720000" tIns="360000" rIns="720000" bIns="360000"/>
          <a:lstStyle>
            <a:lvl1pPr>
              <a:defRPr>
                <a:latin typeface="Nunito Light" panose="00000400000000000000" pitchFamily="2" charset="0"/>
              </a:defRPr>
            </a:lvl1pPr>
            <a:lvl2pPr>
              <a:defRPr>
                <a:latin typeface="Nunito Light" panose="00000400000000000000" pitchFamily="2" charset="0"/>
              </a:defRPr>
            </a:lvl2pPr>
            <a:lvl3pPr>
              <a:defRPr>
                <a:latin typeface="Nunito Light" panose="00000400000000000000" pitchFamily="2" charset="0"/>
              </a:defRPr>
            </a:lvl3pPr>
            <a:lvl4pPr>
              <a:defRPr sz="2100">
                <a:latin typeface="Nunito Light" panose="00000400000000000000" pitchFamily="2" charset="0"/>
              </a:defRPr>
            </a:lvl4pPr>
            <a:lvl5pPr>
              <a:defRPr sz="16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8" name="Tijdelijke aanduiding voor datum 17">
            <a:extLst>
              <a:ext uri="{FF2B5EF4-FFF2-40B4-BE49-F238E27FC236}">
                <a16:creationId xmlns:a16="http://schemas.microsoft.com/office/drawing/2014/main" id="{F4680EA1-7501-4090-A742-4CE25417AF0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fld id="{34C0862B-C3EB-48D7-8BF7-B2892A405E00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9" name="Tijdelijke aanduiding voor voettekst 18">
            <a:extLst>
              <a:ext uri="{FF2B5EF4-FFF2-40B4-BE49-F238E27FC236}">
                <a16:creationId xmlns:a16="http://schemas.microsoft.com/office/drawing/2014/main" id="{B7F1DE8B-CEB2-4355-AEAB-D92ED1E45F0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20" name="Tijdelijke aanduiding voor dianummer 19">
            <a:extLst>
              <a:ext uri="{FF2B5EF4-FFF2-40B4-BE49-F238E27FC236}">
                <a16:creationId xmlns:a16="http://schemas.microsoft.com/office/drawing/2014/main" id="{B4F4E130-24C9-4F73-BB59-8CA41717F9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A52B906-308B-4FA5-96BE-27B3AF7EADAF}"/>
              </a:ext>
            </a:extLst>
          </p:cNvPr>
          <p:cNvCxnSpPr>
            <a:cxnSpLocks/>
          </p:cNvCxnSpPr>
          <p:nvPr userDrawn="1"/>
        </p:nvCxnSpPr>
        <p:spPr>
          <a:xfrm>
            <a:off x="336000" y="1440000"/>
            <a:ext cx="7056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25">
            <a:extLst>
              <a:ext uri="{FF2B5EF4-FFF2-40B4-BE49-F238E27FC236}">
                <a16:creationId xmlns:a16="http://schemas.microsoft.com/office/drawing/2014/main" id="{4C134D1C-9AC1-41E0-8BE5-28C6571C3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9018"/>
            <a:ext cx="7220065" cy="866730"/>
          </a:xfrm>
          <a:solidFill>
            <a:schemeClr val="bg1">
              <a:alpha val="80000"/>
            </a:schemeClr>
          </a:solidFill>
        </p:spPr>
        <p:txBody>
          <a:bodyPr wrap="none" lIns="720000" tIns="252000" rIns="720000" bIns="108000" anchor="b" anchorCtr="0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09CAB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4D8F9AE9-EAA0-4129-915D-648F264F94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5635275" cy="581542"/>
          </a:xfrm>
          <a:solidFill>
            <a:srgbClr val="F04C25"/>
          </a:solidFill>
        </p:spPr>
        <p:txBody>
          <a:bodyPr wrap="none" lIns="180000" tIns="108000" rIns="216000" bIns="108000" anchor="ctr" anchorCtr="0">
            <a:spAutoFit/>
          </a:bodyPr>
          <a:lstStyle>
            <a:lvl1pPr marL="216000" indent="-216000">
              <a:buClr>
                <a:schemeClr val="bg1"/>
              </a:buClr>
              <a:buSzPct val="90000"/>
              <a:buFont typeface="Nunito Light" panose="00000400000000000000" pitchFamily="2" charset="0"/>
              <a:buChar char="⟩"/>
              <a:defRPr sz="260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hoofding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6435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(klassiek) | Hoofding + titel + foto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F15A99C-AC82-4AE3-A19B-3B90C7BA37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137" y="1800223"/>
            <a:ext cx="10753726" cy="4521634"/>
          </a:xfrm>
          <a:solidFill>
            <a:schemeClr val="accent5">
              <a:lumMod val="20000"/>
              <a:lumOff val="80000"/>
            </a:schemeClr>
          </a:solidFill>
        </p:spPr>
        <p:txBody>
          <a:bodyPr lIns="360000" tIns="1260000" rIns="360000" bIns="360000"/>
          <a:lstStyle>
            <a:lvl1pPr algn="ctr">
              <a:buNone/>
              <a:defRPr sz="1800">
                <a:solidFill>
                  <a:schemeClr val="tx1"/>
                </a:solidFill>
                <a:latin typeface="Nunito" panose="00000500000000000000" pitchFamily="2" charset="0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35" name="Tijdelijke aanduiding voor datum 34">
            <a:extLst>
              <a:ext uri="{FF2B5EF4-FFF2-40B4-BE49-F238E27FC236}">
                <a16:creationId xmlns:a16="http://schemas.microsoft.com/office/drawing/2014/main" id="{BDD0CB5E-55F5-41B4-A487-32473036F26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fld id="{F61F53DA-8E57-4053-9C56-95E92AB1192E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36" name="Tijdelijke aanduiding voor voettekst 35">
            <a:extLst>
              <a:ext uri="{FF2B5EF4-FFF2-40B4-BE49-F238E27FC236}">
                <a16:creationId xmlns:a16="http://schemas.microsoft.com/office/drawing/2014/main" id="{C6C64772-271A-404C-B273-DE0BE1CA5E6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37" name="Tijdelijke aanduiding voor dianummer 36">
            <a:extLst>
              <a:ext uri="{FF2B5EF4-FFF2-40B4-BE49-F238E27FC236}">
                <a16:creationId xmlns:a16="http://schemas.microsoft.com/office/drawing/2014/main" id="{39716FCD-D9F2-46A8-9A83-32E06E2505B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569720E-F21A-4479-B42C-34F4A4D4D3AC}"/>
              </a:ext>
            </a:extLst>
          </p:cNvPr>
          <p:cNvCxnSpPr>
            <a:cxnSpLocks/>
          </p:cNvCxnSpPr>
          <p:nvPr userDrawn="1"/>
        </p:nvCxnSpPr>
        <p:spPr>
          <a:xfrm>
            <a:off x="336000" y="1440000"/>
            <a:ext cx="11520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el 25">
            <a:extLst>
              <a:ext uri="{FF2B5EF4-FFF2-40B4-BE49-F238E27FC236}">
                <a16:creationId xmlns:a16="http://schemas.microsoft.com/office/drawing/2014/main" id="{D4A48C9A-70AD-4D70-A258-EA9A3E552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9018"/>
            <a:ext cx="12192000" cy="866730"/>
          </a:xfrm>
          <a:solidFill>
            <a:schemeClr val="bg1">
              <a:alpha val="80000"/>
            </a:schemeClr>
          </a:solidFill>
        </p:spPr>
        <p:txBody>
          <a:bodyPr wrap="none" lIns="720000" tIns="252000" rIns="720000" bIns="108000" anchor="b" anchorCtr="0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009CAB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41" name="Tijdelijke aanduiding voor tekst 17">
            <a:extLst>
              <a:ext uri="{FF2B5EF4-FFF2-40B4-BE49-F238E27FC236}">
                <a16:creationId xmlns:a16="http://schemas.microsoft.com/office/drawing/2014/main" id="{34F9DE5B-5C4E-448A-A493-C93B980638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4886" y="2318939"/>
            <a:ext cx="4680000" cy="779701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00000"/>
              </a:lnSpc>
              <a:defRPr sz="3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4101F96-2C91-404F-B785-5F4ADD9EA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5635275" cy="581542"/>
          </a:xfrm>
          <a:solidFill>
            <a:srgbClr val="F04C25"/>
          </a:solidFill>
        </p:spPr>
        <p:txBody>
          <a:bodyPr wrap="none" lIns="180000" tIns="108000" rIns="216000" bIns="108000" anchor="ctr" anchorCtr="0">
            <a:spAutoFit/>
          </a:bodyPr>
          <a:lstStyle>
            <a:lvl1pPr marL="216000" indent="-216000">
              <a:buClr>
                <a:schemeClr val="bg1"/>
              </a:buClr>
              <a:buSzPct val="90000"/>
              <a:buFont typeface="Nunito Light" panose="00000400000000000000" pitchFamily="2" charset="0"/>
              <a:buChar char="⟩"/>
              <a:defRPr sz="260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hoofding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2390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(klassiek) | Hoofding + titel + 2 foto's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4">
            <a:extLst>
              <a:ext uri="{FF2B5EF4-FFF2-40B4-BE49-F238E27FC236}">
                <a16:creationId xmlns:a16="http://schemas.microsoft.com/office/drawing/2014/main" id="{924A7B73-253E-4CCF-9D50-487F80D447A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54463" y="1794943"/>
            <a:ext cx="5018400" cy="4541889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F49CC611-D7EA-4FE6-9564-DCCBEC05FC3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29937" y="1794943"/>
            <a:ext cx="5018400" cy="4541889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24" name="Tijdelijke aanduiding voor datum 23">
            <a:extLst>
              <a:ext uri="{FF2B5EF4-FFF2-40B4-BE49-F238E27FC236}">
                <a16:creationId xmlns:a16="http://schemas.microsoft.com/office/drawing/2014/main" id="{5AB55764-4161-4FE0-9C1F-BE445AB5AB95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fld id="{0460E86C-BACC-49E5-92A7-A43B1711D57E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25" name="Tijdelijke aanduiding voor voettekst 24">
            <a:extLst>
              <a:ext uri="{FF2B5EF4-FFF2-40B4-BE49-F238E27FC236}">
                <a16:creationId xmlns:a16="http://schemas.microsoft.com/office/drawing/2014/main" id="{1F5C53F0-929F-4E23-9B6E-352FAD2C568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27" name="Tijdelijke aanduiding voor dianummer 26">
            <a:extLst>
              <a:ext uri="{FF2B5EF4-FFF2-40B4-BE49-F238E27FC236}">
                <a16:creationId xmlns:a16="http://schemas.microsoft.com/office/drawing/2014/main" id="{25D0C58C-8C69-4C3F-9BFC-526A8AAABF3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9313763-75D7-4D3B-B26B-17643E8EE2AC}"/>
              </a:ext>
            </a:extLst>
          </p:cNvPr>
          <p:cNvCxnSpPr>
            <a:cxnSpLocks/>
          </p:cNvCxnSpPr>
          <p:nvPr userDrawn="1"/>
        </p:nvCxnSpPr>
        <p:spPr>
          <a:xfrm>
            <a:off x="336000" y="1440000"/>
            <a:ext cx="11520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25">
            <a:extLst>
              <a:ext uri="{FF2B5EF4-FFF2-40B4-BE49-F238E27FC236}">
                <a16:creationId xmlns:a16="http://schemas.microsoft.com/office/drawing/2014/main" id="{CF80A134-BC38-4A91-BD84-0D05EC6F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9018"/>
            <a:ext cx="12192000" cy="866730"/>
          </a:xfrm>
          <a:solidFill>
            <a:schemeClr val="bg1">
              <a:alpha val="80000"/>
            </a:schemeClr>
          </a:solidFill>
        </p:spPr>
        <p:txBody>
          <a:bodyPr wrap="none" lIns="720000" tIns="252000" rIns="720000" bIns="108000" anchor="b" anchorCtr="0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009CAB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0391DFC5-C85C-47CD-A82D-8054C32857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9937" y="5374575"/>
            <a:ext cx="5018400" cy="620042"/>
          </a:xfrm>
        </p:spPr>
        <p:txBody>
          <a:bodyPr wrap="square" lIns="540000" tIns="0" rIns="540000" bIns="0" anchor="b" anchorCtr="0">
            <a:spAutoFit/>
          </a:bodyPr>
          <a:lstStyle>
            <a:lvl1pPr algn="ctr">
              <a:lnSpc>
                <a:spcPct val="110000"/>
              </a:lnSpc>
              <a:defRPr sz="2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  <p:sp>
        <p:nvSpPr>
          <p:cNvPr id="30" name="Tijdelijke aanduiding voor tekst 17">
            <a:extLst>
              <a:ext uri="{FF2B5EF4-FFF2-40B4-BE49-F238E27FC236}">
                <a16:creationId xmlns:a16="http://schemas.microsoft.com/office/drawing/2014/main" id="{DDC6C642-B60A-4191-B424-320E89CF7F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4463" y="5374575"/>
            <a:ext cx="5018400" cy="620042"/>
          </a:xfrm>
        </p:spPr>
        <p:txBody>
          <a:bodyPr wrap="square" lIns="540000" tIns="0" rIns="540000" bIns="0" anchor="b" anchorCtr="0">
            <a:spAutoFit/>
          </a:bodyPr>
          <a:lstStyle>
            <a:lvl1pPr algn="ctr">
              <a:lnSpc>
                <a:spcPct val="110000"/>
              </a:lnSpc>
              <a:defRPr sz="2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DFD1E3D1-4E4B-4899-B2D5-FEC7DF8866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5635275" cy="581542"/>
          </a:xfrm>
          <a:solidFill>
            <a:srgbClr val="F04C25"/>
          </a:solidFill>
        </p:spPr>
        <p:txBody>
          <a:bodyPr wrap="none" lIns="180000" tIns="108000" rIns="216000" bIns="108000" anchor="ctr" anchorCtr="0">
            <a:spAutoFit/>
          </a:bodyPr>
          <a:lstStyle>
            <a:lvl1pPr marL="216000" indent="-216000">
              <a:buClr>
                <a:schemeClr val="bg1"/>
              </a:buClr>
              <a:buSzPct val="90000"/>
              <a:buFont typeface="Nunito Light" panose="00000400000000000000" pitchFamily="2" charset="0"/>
              <a:buChar char="⟩"/>
              <a:defRPr sz="260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hoofding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327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(klassiek) | Hoofding + foto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F15A99C-AC82-4AE3-A19B-3B90C7BA37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137" y="1056828"/>
            <a:ext cx="10753726" cy="5279999"/>
          </a:xfrm>
          <a:solidFill>
            <a:schemeClr val="accent5">
              <a:lumMod val="20000"/>
              <a:lumOff val="80000"/>
            </a:schemeClr>
          </a:solidFill>
        </p:spPr>
        <p:txBody>
          <a:bodyPr lIns="360000" tIns="1440000" rIns="360000" bIns="360000"/>
          <a:lstStyle>
            <a:lvl1pPr algn="ctr">
              <a:buNone/>
              <a:defRPr sz="1800">
                <a:solidFill>
                  <a:schemeClr val="tx1"/>
                </a:solidFill>
                <a:latin typeface="Nunito" panose="00000500000000000000" pitchFamily="2" charset="0"/>
              </a:defRPr>
            </a:lvl1pPr>
          </a:lstStyle>
          <a:p>
            <a:r>
              <a:rPr lang="nl-BE" dirty="0"/>
              <a:t>Klik (op pictogram)</a:t>
            </a:r>
            <a:br>
              <a:rPr lang="nl-BE" dirty="0"/>
            </a:br>
            <a:r>
              <a:rPr lang="nl-BE" dirty="0"/>
              <a:t>om afbeelding toe te voegen</a:t>
            </a:r>
          </a:p>
        </p:txBody>
      </p:sp>
      <p:sp>
        <p:nvSpPr>
          <p:cNvPr id="34" name="Tijdelijke aanduiding voor datum 33">
            <a:extLst>
              <a:ext uri="{FF2B5EF4-FFF2-40B4-BE49-F238E27FC236}">
                <a16:creationId xmlns:a16="http://schemas.microsoft.com/office/drawing/2014/main" id="{8934CAFA-9964-4BDD-B9F3-8CCA718B5DA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fld id="{3EA8A4B4-A430-49C8-B378-2502294DDDAB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35" name="Tijdelijke aanduiding voor voettekst 34">
            <a:extLst>
              <a:ext uri="{FF2B5EF4-FFF2-40B4-BE49-F238E27FC236}">
                <a16:creationId xmlns:a16="http://schemas.microsoft.com/office/drawing/2014/main" id="{71F9BDE8-C4C3-4D22-9346-36E19E435B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36" name="Tijdelijke aanduiding voor dianummer 35">
            <a:extLst>
              <a:ext uri="{FF2B5EF4-FFF2-40B4-BE49-F238E27FC236}">
                <a16:creationId xmlns:a16="http://schemas.microsoft.com/office/drawing/2014/main" id="{8630F9EE-81FB-4BF1-AA92-8B67B17BB74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39" name="Tijdelijke aanduiding voor tekst 17">
            <a:extLst>
              <a:ext uri="{FF2B5EF4-FFF2-40B4-BE49-F238E27FC236}">
                <a16:creationId xmlns:a16="http://schemas.microsoft.com/office/drawing/2014/main" id="{0CFE76EF-823C-4310-A6D8-69A546686D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7849" y="1592444"/>
            <a:ext cx="4680000" cy="779701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00000"/>
              </a:lnSpc>
              <a:defRPr sz="3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7D283A5-7AAE-4F23-89E2-2318D3201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5635275" cy="581542"/>
          </a:xfrm>
          <a:solidFill>
            <a:srgbClr val="F04C25"/>
          </a:solidFill>
        </p:spPr>
        <p:txBody>
          <a:bodyPr wrap="none" lIns="180000" tIns="108000" rIns="216000" bIns="108000" anchor="ctr" anchorCtr="0">
            <a:spAutoFit/>
          </a:bodyPr>
          <a:lstStyle>
            <a:lvl1pPr marL="216000" indent="-216000">
              <a:buClr>
                <a:schemeClr val="bg1"/>
              </a:buClr>
              <a:buSzPct val="90000"/>
              <a:buFont typeface="Nunito Light" panose="00000400000000000000" pitchFamily="2" charset="0"/>
              <a:buChar char="⟩"/>
              <a:defRPr sz="260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hoofding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8103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klassiek - blauw) | Hoofding + 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25">
            <a:extLst>
              <a:ext uri="{FF2B5EF4-FFF2-40B4-BE49-F238E27FC236}">
                <a16:creationId xmlns:a16="http://schemas.microsoft.com/office/drawing/2014/main" id="{9AA91DA9-9804-475F-BA3E-0FB3043B8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9018"/>
            <a:ext cx="12192000" cy="866730"/>
          </a:xfrm>
          <a:solidFill>
            <a:schemeClr val="bg1">
              <a:alpha val="80000"/>
            </a:schemeClr>
          </a:solidFill>
        </p:spPr>
        <p:txBody>
          <a:bodyPr wrap="none" lIns="720000" tIns="252000" rIns="720000" bIns="108000" anchor="b" anchorCtr="0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009CAB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21" name="Tijdelijke aanduiding voor tekst 17">
            <a:extLst>
              <a:ext uri="{FF2B5EF4-FFF2-40B4-BE49-F238E27FC236}">
                <a16:creationId xmlns:a16="http://schemas.microsoft.com/office/drawing/2014/main" id="{56339E45-EB7B-413E-8ABA-D575D603E5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549" y="1447199"/>
            <a:ext cx="11519451" cy="4888800"/>
          </a:xfrm>
          <a:solidFill>
            <a:srgbClr val="DDEFF3"/>
          </a:solidFill>
        </p:spPr>
        <p:txBody>
          <a:bodyPr lIns="396000" tIns="360000" rIns="396000" bIns="360000"/>
          <a:lstStyle>
            <a:lvl1pPr>
              <a:defRPr>
                <a:latin typeface="Nunito Light" panose="00000400000000000000" pitchFamily="2" charset="0"/>
              </a:defRPr>
            </a:lvl1pPr>
            <a:lvl2pPr>
              <a:defRPr>
                <a:latin typeface="Nunito Light" panose="00000400000000000000" pitchFamily="2" charset="0"/>
              </a:defRPr>
            </a:lvl2pPr>
            <a:lvl3pPr>
              <a:defRPr>
                <a:latin typeface="Nunito Light" panose="00000400000000000000" pitchFamily="2" charset="0"/>
              </a:defRPr>
            </a:lvl3pPr>
            <a:lvl4pPr>
              <a:defRPr>
                <a:latin typeface="Nunito Light" panose="00000400000000000000" pitchFamily="2" charset="0"/>
              </a:defRPr>
            </a:lvl4pPr>
            <a:lvl5pPr>
              <a:defRPr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5" name="Tijdelijke aanduiding voor datum 14">
            <a:extLst>
              <a:ext uri="{FF2B5EF4-FFF2-40B4-BE49-F238E27FC236}">
                <a16:creationId xmlns:a16="http://schemas.microsoft.com/office/drawing/2014/main" id="{087AF090-3740-4CA4-A231-F07943B9934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ctr"/>
            <a:fld id="{6DA520C9-AB0B-408B-94CD-08C539B42C52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43F1501-CF5E-4875-9E59-FB60C4C8AE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5BF15BB3-630E-4554-ADC8-F935C150A4F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E87B9DF-C578-4E16-877C-3ECCB1F3A8F0}"/>
              </a:ext>
            </a:extLst>
          </p:cNvPr>
          <p:cNvCxnSpPr>
            <a:cxnSpLocks/>
          </p:cNvCxnSpPr>
          <p:nvPr userDrawn="1"/>
        </p:nvCxnSpPr>
        <p:spPr>
          <a:xfrm>
            <a:off x="336000" y="1440000"/>
            <a:ext cx="11520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69E2DD68-199D-482B-8BF8-23B14C13D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5635275" cy="581542"/>
          </a:xfrm>
          <a:solidFill>
            <a:srgbClr val="F04C25"/>
          </a:solidFill>
        </p:spPr>
        <p:txBody>
          <a:bodyPr wrap="none" lIns="180000" tIns="108000" rIns="216000" bIns="108000" anchor="ctr" anchorCtr="0">
            <a:spAutoFit/>
          </a:bodyPr>
          <a:lstStyle>
            <a:lvl1pPr marL="216000" indent="-216000">
              <a:buClr>
                <a:schemeClr val="bg1"/>
              </a:buClr>
              <a:buSzPct val="90000"/>
              <a:buFont typeface="Nunito Light" panose="00000400000000000000" pitchFamily="2" charset="0"/>
              <a:buChar char="⟩"/>
              <a:defRPr sz="260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hoofding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7243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klassiek - blauw) | Hoofding + titel + tekst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6A0E9395-6F93-4AFF-A0B3-F5C9128F8B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6913" y="1447199"/>
            <a:ext cx="5399087" cy="4885371"/>
          </a:xfrm>
          <a:solidFill>
            <a:srgbClr val="DDEFF3"/>
          </a:solidFill>
        </p:spPr>
        <p:txBody>
          <a:bodyPr lIns="396000" tIns="360000" rIns="396000" bIns="36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8A0229DE-F45F-45D0-898B-C166D7D00D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549" y="1447199"/>
            <a:ext cx="5399087" cy="4888800"/>
          </a:xfrm>
          <a:solidFill>
            <a:srgbClr val="DDEFF3"/>
          </a:solidFill>
        </p:spPr>
        <p:txBody>
          <a:bodyPr lIns="396000" tIns="360000" rIns="396000" bIns="36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4F3D778A-333F-4107-B5D9-2A0D209CDC6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fld id="{8F4ED04C-EE52-40BA-9886-62C5D4B4A875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EABCE165-5141-461E-93C8-5FA050FF1EE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47D7F85A-81D5-48B9-B728-4D9964DA0CB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8504997-AF73-40CA-9130-AA724A2FA857}"/>
              </a:ext>
            </a:extLst>
          </p:cNvPr>
          <p:cNvCxnSpPr>
            <a:cxnSpLocks/>
          </p:cNvCxnSpPr>
          <p:nvPr userDrawn="1"/>
        </p:nvCxnSpPr>
        <p:spPr>
          <a:xfrm>
            <a:off x="336000" y="1440000"/>
            <a:ext cx="11520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25">
            <a:extLst>
              <a:ext uri="{FF2B5EF4-FFF2-40B4-BE49-F238E27FC236}">
                <a16:creationId xmlns:a16="http://schemas.microsoft.com/office/drawing/2014/main" id="{16236B3E-9B64-431C-B0C8-53DC02FF8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9018"/>
            <a:ext cx="12192000" cy="866730"/>
          </a:xfrm>
          <a:solidFill>
            <a:schemeClr val="bg1">
              <a:alpha val="80000"/>
            </a:schemeClr>
          </a:solidFill>
        </p:spPr>
        <p:txBody>
          <a:bodyPr wrap="none" lIns="720000" tIns="252000" rIns="720000" bIns="108000" anchor="b" anchorCtr="0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009CAB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A8E4DD98-00B6-4444-95EE-75861B9098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5635275" cy="581542"/>
          </a:xfrm>
          <a:solidFill>
            <a:srgbClr val="F04C25"/>
          </a:solidFill>
        </p:spPr>
        <p:txBody>
          <a:bodyPr wrap="none" lIns="180000" tIns="108000" rIns="216000" bIns="108000" anchor="ctr" anchorCtr="0">
            <a:spAutoFit/>
          </a:bodyPr>
          <a:lstStyle>
            <a:lvl1pPr marL="216000" indent="-216000">
              <a:buClr>
                <a:schemeClr val="bg1"/>
              </a:buClr>
              <a:buSzPct val="90000"/>
              <a:buFont typeface="Nunito Light" panose="00000400000000000000" pitchFamily="2" charset="0"/>
              <a:buChar char="⟩"/>
              <a:defRPr sz="260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hoofding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840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basic) | 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2982EAE-7653-4F25-A87B-8A0E58AAF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450800"/>
            <a:ext cx="12191999" cy="4886034"/>
          </a:xfrm>
        </p:spPr>
        <p:txBody>
          <a:bodyPr lIns="720000" tIns="360000" rIns="720000" bIns="360000"/>
          <a:lstStyle>
            <a:lvl1pPr>
              <a:defRPr>
                <a:latin typeface="Nunito Light" panose="00000400000000000000" pitchFamily="2" charset="0"/>
              </a:defRPr>
            </a:lvl1pPr>
            <a:lvl2pPr>
              <a:defRPr>
                <a:latin typeface="Nunito Light" panose="00000400000000000000" pitchFamily="2" charset="0"/>
              </a:defRPr>
            </a:lvl2pPr>
            <a:lvl3pPr>
              <a:defRPr>
                <a:latin typeface="Nunito Light" panose="00000400000000000000" pitchFamily="2" charset="0"/>
              </a:defRPr>
            </a:lvl3pPr>
            <a:lvl4pPr>
              <a:defRPr sz="2100">
                <a:latin typeface="Nunito Light" panose="00000400000000000000" pitchFamily="2" charset="0"/>
              </a:defRPr>
            </a:lvl4pPr>
            <a:lvl5pPr>
              <a:defRPr sz="16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6" name="Titel 25">
            <a:extLst>
              <a:ext uri="{FF2B5EF4-FFF2-40B4-BE49-F238E27FC236}">
                <a16:creationId xmlns:a16="http://schemas.microsoft.com/office/drawing/2014/main" id="{DC05696E-862A-41B2-A3BF-7FE1DD1A4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58737"/>
            <a:ext cx="12192000" cy="777011"/>
          </a:xfrm>
          <a:solidFill>
            <a:srgbClr val="F04C25"/>
          </a:solidFill>
        </p:spPr>
        <p:txBody>
          <a:bodyPr wrap="none" lIns="720000" tIns="0" rIns="720000" bIns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66789CA5-C8C7-4D0C-8C94-85EBA3E43D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3ADE1C8B-2F39-4C7C-9EFF-AFA268680613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C7D414C5-EB1D-4E64-851A-A76015EBD3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DBD71C00-7C48-4D33-8F0A-FF11DD9ED0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573168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basic) | Titel + tekst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 25">
            <a:extLst>
              <a:ext uri="{FF2B5EF4-FFF2-40B4-BE49-F238E27FC236}">
                <a16:creationId xmlns:a16="http://schemas.microsoft.com/office/drawing/2014/main" id="{DC05696E-862A-41B2-A3BF-7FE1DD1A4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58737"/>
            <a:ext cx="12192000" cy="777011"/>
          </a:xfrm>
          <a:solidFill>
            <a:srgbClr val="F04C25"/>
          </a:solidFill>
        </p:spPr>
        <p:txBody>
          <a:bodyPr wrap="none" lIns="720000" tIns="0" rIns="720000" bIns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66789CA5-C8C7-4D0C-8C94-85EBA3E43D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288DB306-6FCB-4965-8D0F-9A7B9BEA9085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C7D414C5-EB1D-4E64-851A-A76015EBD3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DBD71C00-7C48-4D33-8F0A-FF11DD9ED0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F1610C2-AAEC-446E-B522-87BCAD7C754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3200" y="1450800"/>
            <a:ext cx="5400000" cy="4886033"/>
          </a:xfrm>
          <a:noFill/>
        </p:spPr>
        <p:txBody>
          <a:bodyPr lIns="360000" tIns="360000" rIns="360000" bIns="36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BCC43FD9-3EDD-48B0-BD61-33494CEE8B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000" y="1450801"/>
            <a:ext cx="5400000" cy="4886032"/>
          </a:xfrm>
          <a:noFill/>
        </p:spPr>
        <p:txBody>
          <a:bodyPr lIns="360000" tIns="360000" rIns="360000" bIns="360000"/>
          <a:lstStyle>
            <a:lvl1pPr>
              <a:defRPr sz="2400">
                <a:latin typeface="Nunito Light" panose="00000400000000000000" pitchFamily="2" charset="0"/>
              </a:defRPr>
            </a:lvl1pPr>
            <a:lvl2pPr marL="324000" indent="-324000">
              <a:defRPr sz="2400">
                <a:latin typeface="Nunito Light" panose="00000400000000000000" pitchFamily="2" charset="0"/>
              </a:defRPr>
            </a:lvl2pPr>
            <a:lvl3pPr marL="540000" indent="-216000">
              <a:defRPr sz="2400">
                <a:latin typeface="Nunito Light" panose="00000400000000000000" pitchFamily="2" charset="0"/>
              </a:defRPr>
            </a:lvl3pPr>
            <a:lvl4pPr marL="720000" indent="-180000">
              <a:defRPr sz="1700">
                <a:latin typeface="Nunito Light" panose="00000400000000000000" pitchFamily="2" charset="0"/>
              </a:defRPr>
            </a:lvl4pPr>
            <a:lvl5pPr marL="864000" indent="-144000">
              <a:defRPr sz="14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391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(logo TM - ENG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07542E7-29FB-4CCE-B989-5CB3F6F1F2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52" y="450000"/>
            <a:ext cx="3029896" cy="676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AE7DD8-F70C-4901-B757-CB8FE3DDD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01910"/>
            <a:ext cx="12192000" cy="2951998"/>
          </a:xfrm>
        </p:spPr>
        <p:txBody>
          <a:bodyPr lIns="2880000" tIns="360000" rIns="2880000" bIns="360000" anchor="ctr" anchorCtr="0">
            <a:normAutofit/>
          </a:bodyPr>
          <a:lstStyle>
            <a:lvl1pPr algn="ctr">
              <a:lnSpc>
                <a:spcPct val="90000"/>
              </a:lnSpc>
              <a:defRPr sz="4800" b="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31" name="Tijdelijke aanduiding voor voettekst 30">
            <a:extLst>
              <a:ext uri="{FF2B5EF4-FFF2-40B4-BE49-F238E27FC236}">
                <a16:creationId xmlns:a16="http://schemas.microsoft.com/office/drawing/2014/main" id="{476E3DA5-7A62-4F2C-8D6E-E6090A04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6000" y="6475084"/>
            <a:ext cx="3600000" cy="234000"/>
          </a:xfr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Voettekst</a:t>
            </a:r>
            <a:endParaRPr lang="nl-BE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73E5831-453F-4BB0-BCB3-A5AFC8EB6856}"/>
              </a:ext>
            </a:extLst>
          </p:cNvPr>
          <p:cNvCxnSpPr>
            <a:cxnSpLocks/>
          </p:cNvCxnSpPr>
          <p:nvPr userDrawn="1"/>
        </p:nvCxnSpPr>
        <p:spPr>
          <a:xfrm>
            <a:off x="5286000" y="5153910"/>
            <a:ext cx="162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6C07781-C431-4C49-BE36-91B3FCD7D74F}"/>
              </a:ext>
            </a:extLst>
          </p:cNvPr>
          <p:cNvCxnSpPr>
            <a:cxnSpLocks/>
          </p:cNvCxnSpPr>
          <p:nvPr userDrawn="1"/>
        </p:nvCxnSpPr>
        <p:spPr>
          <a:xfrm>
            <a:off x="5376000" y="2201910"/>
            <a:ext cx="14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dianummer 31">
            <a:extLst>
              <a:ext uri="{FF2B5EF4-FFF2-40B4-BE49-F238E27FC236}">
                <a16:creationId xmlns:a16="http://schemas.microsoft.com/office/drawing/2014/main" id="{E92BBF08-2BAC-4713-AB8F-5F26E6F5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bg1">
              <a:lumMod val="95000"/>
              <a:alpha val="35000"/>
            </a:schemeClr>
          </a:solidFill>
          <a:ln w="19050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F2D79-C75E-42E1-AD06-AE3EAB2BE1D7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datum 29">
            <a:extLst>
              <a:ext uri="{FF2B5EF4-FFF2-40B4-BE49-F238E27FC236}">
                <a16:creationId xmlns:a16="http://schemas.microsoft.com/office/drawing/2014/main" id="{C1DE6602-0E78-4059-8196-00695E24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509899"/>
            <a:ext cx="1047998" cy="164370"/>
          </a:xfrm>
          <a:solidFill>
            <a:schemeClr val="bg1">
              <a:lumMod val="95000"/>
              <a:alpha val="35000"/>
            </a:schemeClr>
          </a:solidFill>
        </p:spPr>
        <p:txBody>
          <a:bodyPr lIns="180000" rIns="18000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4925CFC-77FF-43AA-9515-9B508B3C3F03}" type="datetime1">
              <a:rPr lang="nl-BE" smtClean="0"/>
              <a:t>16/11/2022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0239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basic) | Titel +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25CFBFA-9836-4A82-B618-6F3CB208A9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62456" y="0"/>
            <a:ext cx="4429543" cy="6857997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15" name="Tijdelijke aanduiding voor datum 14">
            <a:extLst>
              <a:ext uri="{FF2B5EF4-FFF2-40B4-BE49-F238E27FC236}">
                <a16:creationId xmlns:a16="http://schemas.microsoft.com/office/drawing/2014/main" id="{8C08EEA5-3E73-4F35-BAC7-940732663C7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fld id="{C13284D6-52A0-470D-AB79-365D3C61C6D0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BDD3C9A1-F59D-49E6-A2A1-E35B49077C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AF828096-8447-4DC8-A39B-A4849112AF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9" name="Titel 25">
            <a:extLst>
              <a:ext uri="{FF2B5EF4-FFF2-40B4-BE49-F238E27FC236}">
                <a16:creationId xmlns:a16="http://schemas.microsoft.com/office/drawing/2014/main" id="{DDF65D91-90FE-402E-BC1D-B80BE9AF6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58737"/>
            <a:ext cx="12192000" cy="777011"/>
          </a:xfrm>
          <a:solidFill>
            <a:srgbClr val="F04C25"/>
          </a:solidFill>
        </p:spPr>
        <p:txBody>
          <a:bodyPr wrap="none" lIns="720000" tIns="0" rIns="720000" bIns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76EE5DF-6576-4362-A09B-98553810FA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450800"/>
            <a:ext cx="7762455" cy="4886034"/>
          </a:xfrm>
        </p:spPr>
        <p:txBody>
          <a:bodyPr lIns="720000" tIns="360000" rIns="720000" bIns="360000"/>
          <a:lstStyle>
            <a:lvl1pPr>
              <a:defRPr>
                <a:latin typeface="Nunito Light" panose="00000400000000000000" pitchFamily="2" charset="0"/>
              </a:defRPr>
            </a:lvl1pPr>
            <a:lvl2pPr>
              <a:defRPr>
                <a:latin typeface="Nunito Light" panose="00000400000000000000" pitchFamily="2" charset="0"/>
              </a:defRPr>
            </a:lvl2pPr>
            <a:lvl3pPr>
              <a:defRPr>
                <a:latin typeface="Nunito Light" panose="00000400000000000000" pitchFamily="2" charset="0"/>
              </a:defRPr>
            </a:lvl3pPr>
            <a:lvl4pPr>
              <a:defRPr sz="2100">
                <a:latin typeface="Nunito Light" panose="00000400000000000000" pitchFamily="2" charset="0"/>
              </a:defRPr>
            </a:lvl4pPr>
            <a:lvl5pPr>
              <a:defRPr sz="16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5229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(basic) | Titel + foto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25CFBFA-9836-4A82-B618-6F3CB208A9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7997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39" name="Tijdelijke aanduiding voor dianummer 38">
            <a:extLst>
              <a:ext uri="{FF2B5EF4-FFF2-40B4-BE49-F238E27FC236}">
                <a16:creationId xmlns:a16="http://schemas.microsoft.com/office/drawing/2014/main" id="{10D869F1-F8DE-472B-B99C-406CCA53421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22" name="Titel 25">
            <a:extLst>
              <a:ext uri="{FF2B5EF4-FFF2-40B4-BE49-F238E27FC236}">
                <a16:creationId xmlns:a16="http://schemas.microsoft.com/office/drawing/2014/main" id="{BC24E3A1-B1C3-4788-BFEF-508FFC366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58737"/>
            <a:ext cx="12192000" cy="777011"/>
          </a:xfrm>
          <a:solidFill>
            <a:srgbClr val="F04C25"/>
          </a:solidFill>
        </p:spPr>
        <p:txBody>
          <a:bodyPr wrap="none" lIns="720000" tIns="0" rIns="720000" bIns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40" name="Tijdelijke aanduiding voor tekst 17">
            <a:extLst>
              <a:ext uri="{FF2B5EF4-FFF2-40B4-BE49-F238E27FC236}">
                <a16:creationId xmlns:a16="http://schemas.microsoft.com/office/drawing/2014/main" id="{7A9AF19C-2BA1-406E-AC3A-E5EFC33FA1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349" y="2156911"/>
            <a:ext cx="4680000" cy="779701"/>
          </a:xfrm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00000"/>
              </a:lnSpc>
              <a:defRPr sz="3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4922FF2F-5F0A-4F40-B7E6-03240A204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509899"/>
            <a:ext cx="977465" cy="16437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80000" tIns="18000" rIns="180000" bIns="0" rtlCol="0" anchor="ctr" anchorCtr="0">
            <a:noAutofit/>
          </a:bodyPr>
          <a:lstStyle>
            <a:lvl1pPr algn="ctr">
              <a:defRPr sz="950" spc="50" baseline="0">
                <a:solidFill>
                  <a:srgbClr val="969696"/>
                </a:solidFill>
                <a:latin typeface="+mj-lt"/>
              </a:defRPr>
            </a:lvl1pPr>
          </a:lstStyle>
          <a:p>
            <a:pPr algn="ctr"/>
            <a:fld id="{996ED2FD-C527-4D77-AC31-B88D6866F2A6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AFF3E56A-D245-40C6-9BAF-34762A980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475084"/>
            <a:ext cx="3600000" cy="2340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08000" tIns="18000" rIns="108000" bIns="0" rtlCol="0" anchor="ctr" anchorCtr="0">
            <a:normAutofit/>
          </a:bodyPr>
          <a:lstStyle>
            <a:lvl1pPr algn="ctr">
              <a:defRPr sz="950" cap="all" spc="10" baseline="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dirty="0" err="1"/>
              <a:t>Voettekst</a:t>
            </a:r>
            <a:endParaRPr lang="nl-BE" sz="950" dirty="0"/>
          </a:p>
        </p:txBody>
      </p:sp>
    </p:spTree>
    <p:extLst>
      <p:ext uri="{BB962C8B-B14F-4D97-AF65-F5344CB8AC3E}">
        <p14:creationId xmlns:p14="http://schemas.microsoft.com/office/powerpoint/2010/main" val="2400275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(basic) | Titel + 2 foto's +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datum 16">
            <a:extLst>
              <a:ext uri="{FF2B5EF4-FFF2-40B4-BE49-F238E27FC236}">
                <a16:creationId xmlns:a16="http://schemas.microsoft.com/office/drawing/2014/main" id="{B13D744B-E4C0-450B-8805-6C6DA232E32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fld id="{6FDEF914-07D5-460E-8890-18A88BCA8170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BCA4FD16-AF8B-482C-8E29-9988900A523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4EB0D7F2-9142-419F-A9A3-E17A69C39FD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13" name="Titel 25">
            <a:extLst>
              <a:ext uri="{FF2B5EF4-FFF2-40B4-BE49-F238E27FC236}">
                <a16:creationId xmlns:a16="http://schemas.microsoft.com/office/drawing/2014/main" id="{B7302737-4818-4D8A-88D3-DC6256533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58737"/>
            <a:ext cx="12192000" cy="777011"/>
          </a:xfrm>
          <a:solidFill>
            <a:srgbClr val="F04C25"/>
          </a:solidFill>
        </p:spPr>
        <p:txBody>
          <a:bodyPr wrap="none" lIns="720000" tIns="0" rIns="720000" bIns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A8464103-0ACE-4DD9-8494-4847109D0E9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54463" y="1794943"/>
            <a:ext cx="5018400" cy="4541889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22" name="Tijdelijke aanduiding voor afbeelding 4">
            <a:extLst>
              <a:ext uri="{FF2B5EF4-FFF2-40B4-BE49-F238E27FC236}">
                <a16:creationId xmlns:a16="http://schemas.microsoft.com/office/drawing/2014/main" id="{05440C86-1203-4D56-84A9-E4466679CF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29937" y="1794943"/>
            <a:ext cx="5018400" cy="4541889"/>
          </a:xfrm>
          <a:solidFill>
            <a:schemeClr val="accent5">
              <a:lumMod val="20000"/>
              <a:lumOff val="80000"/>
            </a:schemeClr>
          </a:solidFill>
          <a:ln w="127000">
            <a:noFill/>
          </a:ln>
        </p:spPr>
        <p:txBody>
          <a:bodyPr lIns="0" tIns="0" rIns="0" bIns="1800000" anchor="ctr" anchorCtr="0"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BE" dirty="0"/>
              <a:t>Klik (op pictogram) 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23" name="Tijdelijke aanduiding voor tekst 17">
            <a:extLst>
              <a:ext uri="{FF2B5EF4-FFF2-40B4-BE49-F238E27FC236}">
                <a16:creationId xmlns:a16="http://schemas.microsoft.com/office/drawing/2014/main" id="{FFE4C75F-8FC3-41A6-9235-95F429DA9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9937" y="5374575"/>
            <a:ext cx="5018400" cy="620042"/>
          </a:xfrm>
        </p:spPr>
        <p:txBody>
          <a:bodyPr wrap="square" lIns="540000" tIns="0" rIns="540000" bIns="0" anchor="b" anchorCtr="0">
            <a:spAutoFit/>
          </a:bodyPr>
          <a:lstStyle>
            <a:lvl1pPr algn="ctr">
              <a:lnSpc>
                <a:spcPct val="110000"/>
              </a:lnSpc>
              <a:defRPr sz="2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  <p:sp>
        <p:nvSpPr>
          <p:cNvPr id="24" name="Tijdelijke aanduiding voor tekst 17">
            <a:extLst>
              <a:ext uri="{FF2B5EF4-FFF2-40B4-BE49-F238E27FC236}">
                <a16:creationId xmlns:a16="http://schemas.microsoft.com/office/drawing/2014/main" id="{EF72FD9B-2BB3-4CA9-AD97-FDF62A4293E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54463" y="5374575"/>
            <a:ext cx="5018400" cy="620042"/>
          </a:xfrm>
        </p:spPr>
        <p:txBody>
          <a:bodyPr wrap="square" lIns="540000" tIns="0" rIns="540000" bIns="0" anchor="b" anchorCtr="0">
            <a:spAutoFit/>
          </a:bodyPr>
          <a:lstStyle>
            <a:lvl1pPr algn="ctr">
              <a:lnSpc>
                <a:spcPct val="110000"/>
              </a:lnSpc>
              <a:defRPr sz="2800" b="0" baseline="10000">
                <a:solidFill>
                  <a:srgbClr val="F04C25"/>
                </a:solidFill>
                <a:highlight>
                  <a:srgbClr val="F8F8F8"/>
                </a:highlight>
                <a:latin typeface="Poppins ExtraLight" panose="00000300000000000000" pitchFamily="2" charset="0"/>
                <a:cs typeface="Poppins ExtraLight" panose="00000300000000000000" pitchFamily="2" charset="0"/>
              </a:defRPr>
            </a:lvl1pPr>
          </a:lstStyle>
          <a:p>
            <a:pPr lvl="0"/>
            <a:r>
              <a:rPr lang="nl-NL" dirty="0"/>
              <a:t>Klik om bijschrift toe te</a:t>
            </a:r>
            <a:br>
              <a:rPr lang="nl-NL" dirty="0"/>
            </a:br>
            <a:r>
              <a:rPr lang="nl-NL" dirty="0"/>
              <a:t>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3766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basic) |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2982EAE-7653-4F25-A87B-8A0E58AAF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1999" cy="6336834"/>
          </a:xfrm>
        </p:spPr>
        <p:txBody>
          <a:bodyPr lIns="1080000" tIns="1080000" rIns="1080000" bIns="1080000"/>
          <a:lstStyle>
            <a:lvl1pPr>
              <a:defRPr>
                <a:latin typeface="Nunito Light" panose="00000400000000000000" pitchFamily="2" charset="0"/>
              </a:defRPr>
            </a:lvl1pPr>
            <a:lvl2pPr>
              <a:defRPr>
                <a:latin typeface="Nunito Light" panose="00000400000000000000" pitchFamily="2" charset="0"/>
              </a:defRPr>
            </a:lvl2pPr>
            <a:lvl3pPr>
              <a:defRPr>
                <a:latin typeface="Nunito Light" panose="00000400000000000000" pitchFamily="2" charset="0"/>
              </a:defRPr>
            </a:lvl3pPr>
            <a:lvl4pPr>
              <a:defRPr sz="2100">
                <a:latin typeface="Nunito Light" panose="00000400000000000000" pitchFamily="2" charset="0"/>
              </a:defRPr>
            </a:lvl4pPr>
            <a:lvl5pPr>
              <a:defRPr sz="16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66789CA5-C8C7-4D0C-8C94-85EBA3E43D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A07DF8DE-7E30-4126-8FBE-0D5C26FC862C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C7D414C5-EB1D-4E64-851A-A76015EBD3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DBD71C00-7C48-4D33-8F0A-FF11DD9ED0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884452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F00B00FD-F7AD-44CE-8EC6-6606172B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E9E6E4F-1B9D-4FE4-817C-196E3E915A9D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CCC5D764-B091-491C-AE67-81AE9255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42352F86-3D45-4665-9BE3-002631CF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84479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(logo TM - ENG) + o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FC3E42-D88F-423A-8700-8709059C7F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895153"/>
            <a:ext cx="12193200" cy="1093285"/>
          </a:xfrm>
        </p:spPr>
        <p:txBody>
          <a:bodyPr lIns="3780000" tIns="360000" rIns="3780000" bIns="360000">
            <a:spAutoFit/>
          </a:bodyPr>
          <a:lstStyle>
            <a:lvl1pPr marL="0" indent="0" algn="ctr">
              <a:lnSpc>
                <a:spcPct val="110000"/>
              </a:lnSpc>
              <a:buNone/>
              <a:defRPr sz="2100" cap="all" baseline="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ondertitel toe te voegen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9117F13-491C-49B1-8A86-804DB4690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82490"/>
            <a:ext cx="12192000" cy="2512663"/>
          </a:xfrm>
        </p:spPr>
        <p:txBody>
          <a:bodyPr lIns="2880000" tIns="360000" rIns="2880000" bIns="360000" anchor="b" anchorCtr="0">
            <a:normAutofit/>
          </a:bodyPr>
          <a:lstStyle>
            <a:lvl1pPr algn="ctr">
              <a:lnSpc>
                <a:spcPct val="90000"/>
              </a:lnSpc>
              <a:defRPr sz="4800" b="0">
                <a:solidFill>
                  <a:schemeClr val="bg1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8CC6BA2-FB13-4E2E-AE23-9437591CAC03}"/>
              </a:ext>
            </a:extLst>
          </p:cNvPr>
          <p:cNvCxnSpPr>
            <a:cxnSpLocks/>
          </p:cNvCxnSpPr>
          <p:nvPr userDrawn="1"/>
        </p:nvCxnSpPr>
        <p:spPr>
          <a:xfrm>
            <a:off x="5376000" y="3895153"/>
            <a:ext cx="14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jdelijke aanduiding voor voettekst 30">
            <a:extLst>
              <a:ext uri="{FF2B5EF4-FFF2-40B4-BE49-F238E27FC236}">
                <a16:creationId xmlns:a16="http://schemas.microsoft.com/office/drawing/2014/main" id="{4DF3213D-4079-48DF-80F5-E3EE6159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6000" y="6475084"/>
            <a:ext cx="3600000" cy="234000"/>
          </a:xfrm>
          <a:solidFill>
            <a:schemeClr val="bg1">
              <a:lumMod val="95000"/>
              <a:alpha val="3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Voettekst</a:t>
            </a:r>
            <a:endParaRPr lang="nl-BE" dirty="0"/>
          </a:p>
        </p:txBody>
      </p:sp>
      <p:sp>
        <p:nvSpPr>
          <p:cNvPr id="35" name="Tijdelijke aanduiding voor datum 29">
            <a:extLst>
              <a:ext uri="{FF2B5EF4-FFF2-40B4-BE49-F238E27FC236}">
                <a16:creationId xmlns:a16="http://schemas.microsoft.com/office/drawing/2014/main" id="{579D1B10-DC5A-4201-9186-96A11292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509899"/>
            <a:ext cx="1047998" cy="164370"/>
          </a:xfrm>
          <a:solidFill>
            <a:schemeClr val="bg1">
              <a:lumMod val="95000"/>
              <a:alpha val="35000"/>
            </a:schemeClr>
          </a:solidFill>
        </p:spPr>
        <p:txBody>
          <a:bodyPr lIns="180000" rIns="18000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08EBA27-62D4-4E04-8887-AF19500483C6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38" name="Tijdelijke aanduiding voor dianummer 31">
            <a:extLst>
              <a:ext uri="{FF2B5EF4-FFF2-40B4-BE49-F238E27FC236}">
                <a16:creationId xmlns:a16="http://schemas.microsoft.com/office/drawing/2014/main" id="{B93F2C7D-3A60-4D59-A3D9-E84F6EDA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bg1">
              <a:lumMod val="95000"/>
              <a:alpha val="35000"/>
            </a:schemeClr>
          </a:solidFill>
          <a:ln w="19050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F2D79-C75E-42E1-AD06-AE3EAB2BE1D7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5E6A275-309F-4BC9-903A-F81D742F40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52" y="450000"/>
            <a:ext cx="3029896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1ADDFC3E-69C3-4585-9FBF-BDA549387F84}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B1339B5-674F-45AD-8FD9-1A5E45068B3B}"/>
              </a:ext>
            </a:extLst>
          </p:cNvPr>
          <p:cNvSpPr/>
          <p:nvPr userDrawn="1"/>
        </p:nvSpPr>
        <p:spPr>
          <a:xfrm>
            <a:off x="5220000" y="0"/>
            <a:ext cx="876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7628DC-1373-43BF-A732-9591A9107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02799"/>
            <a:ext cx="5220000" cy="3442234"/>
          </a:xfrm>
        </p:spPr>
        <p:txBody>
          <a:bodyPr wrap="square" lIns="540000" tIns="540000" rIns="540000" bIns="540000" anchor="ctr" anchorCtr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rgbClr val="F04C25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</a:t>
            </a:r>
            <a:br>
              <a:rPr lang="nl-NL" dirty="0"/>
            </a:br>
            <a:r>
              <a:rPr lang="nl-NL" dirty="0"/>
              <a:t>titel toe te voegen</a:t>
            </a:r>
            <a:endParaRPr lang="nl-BE" dirty="0"/>
          </a:p>
        </p:txBody>
      </p:sp>
      <p:sp>
        <p:nvSpPr>
          <p:cNvPr id="11" name="Tijdelijke aanduiding voor datum 29">
            <a:extLst>
              <a:ext uri="{FF2B5EF4-FFF2-40B4-BE49-F238E27FC236}">
                <a16:creationId xmlns:a16="http://schemas.microsoft.com/office/drawing/2014/main" id="{D4CB39B0-4BFE-47E7-A595-BBD18FC2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509899"/>
            <a:ext cx="977466" cy="164370"/>
          </a:xfrm>
          <a:solidFill>
            <a:srgbClr val="F04C25">
              <a:alpha val="65000"/>
            </a:srgbClr>
          </a:solidFill>
        </p:spPr>
        <p:txBody>
          <a:bodyPr lIns="180000" rIns="180000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BD4A712-2975-4F3F-A960-7C8A4F7E8623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2" name="Tijdelijke aanduiding voor voettekst 30">
            <a:extLst>
              <a:ext uri="{FF2B5EF4-FFF2-40B4-BE49-F238E27FC236}">
                <a16:creationId xmlns:a16="http://schemas.microsoft.com/office/drawing/2014/main" id="{E1865272-C9C7-49B3-8E6E-7D14F59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6000" y="6475084"/>
            <a:ext cx="3600000" cy="234000"/>
          </a:xfrm>
          <a:solidFill>
            <a:srgbClr val="F04C25">
              <a:alpha val="65000"/>
            </a:srgb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Voettekst</a:t>
            </a:r>
            <a:endParaRPr lang="nl-BE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9BC315A-B933-4444-B53A-83A06A27874C}"/>
              </a:ext>
            </a:extLst>
          </p:cNvPr>
          <p:cNvCxnSpPr>
            <a:cxnSpLocks/>
          </p:cNvCxnSpPr>
          <p:nvPr userDrawn="1"/>
        </p:nvCxnSpPr>
        <p:spPr>
          <a:xfrm>
            <a:off x="1890000" y="5155200"/>
            <a:ext cx="1440000" cy="0"/>
          </a:xfrm>
          <a:prstGeom prst="line">
            <a:avLst/>
          </a:prstGeom>
          <a:ln w="6350">
            <a:solidFill>
              <a:srgbClr val="F04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CB6C92E-1209-4861-A1E3-7BA2D062F756}"/>
              </a:ext>
            </a:extLst>
          </p:cNvPr>
          <p:cNvCxnSpPr>
            <a:cxnSpLocks/>
          </p:cNvCxnSpPr>
          <p:nvPr userDrawn="1"/>
        </p:nvCxnSpPr>
        <p:spPr>
          <a:xfrm>
            <a:off x="1890000" y="1702800"/>
            <a:ext cx="1440000" cy="0"/>
          </a:xfrm>
          <a:prstGeom prst="line">
            <a:avLst/>
          </a:prstGeom>
          <a:ln w="6350">
            <a:solidFill>
              <a:srgbClr val="F04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dianummer 31">
            <a:extLst>
              <a:ext uri="{FF2B5EF4-FFF2-40B4-BE49-F238E27FC236}">
                <a16:creationId xmlns:a16="http://schemas.microsoft.com/office/drawing/2014/main" id="{9C2A9732-02C1-449F-A0EA-77DCD5F8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bg1">
              <a:lumMod val="95000"/>
              <a:alpha val="35000"/>
            </a:schemeClr>
          </a:solidFill>
          <a:ln w="19050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F2D79-C75E-42E1-AD06-AE3EAB2BE1D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261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+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AB1339B5-674F-45AD-8FD9-1A5E45068B3B}"/>
              </a:ext>
            </a:extLst>
          </p:cNvPr>
          <p:cNvSpPr/>
          <p:nvPr userDrawn="1"/>
        </p:nvSpPr>
        <p:spPr>
          <a:xfrm>
            <a:off x="5220000" y="0"/>
            <a:ext cx="876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04C25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ADDFC3E-69C3-4585-9FBF-BDA549387F84}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04C25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7628DC-1373-43BF-A732-9591A9107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29889"/>
            <a:ext cx="5220000" cy="3106800"/>
          </a:xfrm>
        </p:spPr>
        <p:txBody>
          <a:bodyPr wrap="square" lIns="540000" tIns="540000" rIns="540000" bIns="360000" anchor="b" anchorCtr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rgbClr val="F04C25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</a:t>
            </a:r>
            <a:br>
              <a:rPr lang="nl-NL" dirty="0"/>
            </a:br>
            <a:r>
              <a:rPr lang="nl-NL" dirty="0"/>
              <a:t>titel toe te voegen</a:t>
            </a:r>
            <a:endParaRPr lang="nl-BE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43CA8820-C50B-4511-8EC5-06840453D2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936689"/>
            <a:ext cx="5220000" cy="1662842"/>
          </a:xfrm>
        </p:spPr>
        <p:txBody>
          <a:bodyPr lIns="1080000" tIns="360000" rIns="1080000" bIns="540000">
            <a:spAutoFit/>
          </a:bodyPr>
          <a:lstStyle>
            <a:lvl1pPr marL="0" indent="0" algn="ctr">
              <a:lnSpc>
                <a:spcPct val="110000"/>
              </a:lnSpc>
              <a:buNone/>
              <a:defRPr sz="2100" cap="all" baseline="0">
                <a:solidFill>
                  <a:srgbClr val="F04C25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ondertitel toe te voegen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696AECB-DFC4-4C5A-B794-9E42F139F91F}"/>
              </a:ext>
            </a:extLst>
          </p:cNvPr>
          <p:cNvCxnSpPr>
            <a:cxnSpLocks/>
          </p:cNvCxnSpPr>
          <p:nvPr userDrawn="1"/>
        </p:nvCxnSpPr>
        <p:spPr>
          <a:xfrm>
            <a:off x="1890000" y="3936689"/>
            <a:ext cx="1440000" cy="0"/>
          </a:xfrm>
          <a:prstGeom prst="line">
            <a:avLst/>
          </a:prstGeom>
          <a:ln w="6350">
            <a:solidFill>
              <a:srgbClr val="F04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jdelijke aanduiding voor voettekst 30">
            <a:extLst>
              <a:ext uri="{FF2B5EF4-FFF2-40B4-BE49-F238E27FC236}">
                <a16:creationId xmlns:a16="http://schemas.microsoft.com/office/drawing/2014/main" id="{6BCD34E2-F56C-4037-AD27-4957EE01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6000" y="6475084"/>
            <a:ext cx="3600000" cy="234000"/>
          </a:xfrm>
          <a:solidFill>
            <a:srgbClr val="F04C25">
              <a:alpha val="65000"/>
            </a:srgb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Voettekst</a:t>
            </a:r>
            <a:endParaRPr lang="nl-BE" dirty="0"/>
          </a:p>
        </p:txBody>
      </p:sp>
      <p:sp>
        <p:nvSpPr>
          <p:cNvPr id="30" name="Tijdelijke aanduiding voor datum 29">
            <a:extLst>
              <a:ext uri="{FF2B5EF4-FFF2-40B4-BE49-F238E27FC236}">
                <a16:creationId xmlns:a16="http://schemas.microsoft.com/office/drawing/2014/main" id="{B5CDAB1E-1679-4193-BEFD-8F7EA4AC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509899"/>
            <a:ext cx="977466" cy="164370"/>
          </a:xfrm>
          <a:solidFill>
            <a:srgbClr val="F04C25">
              <a:alpha val="65000"/>
            </a:srgbClr>
          </a:solidFill>
        </p:spPr>
        <p:txBody>
          <a:bodyPr lIns="180000" rIns="180000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31C36C1-F4A4-4BAA-8CC3-04DAD3442F81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33" name="Tijdelijke aanduiding voor dianummer 31">
            <a:extLst>
              <a:ext uri="{FF2B5EF4-FFF2-40B4-BE49-F238E27FC236}">
                <a16:creationId xmlns:a16="http://schemas.microsoft.com/office/drawing/2014/main" id="{0A905A85-E044-419B-9CAC-5D6D0B82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bg1">
              <a:lumMod val="95000"/>
              <a:alpha val="35000"/>
            </a:schemeClr>
          </a:solidFill>
          <a:ln w="19050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F2D79-C75E-42E1-AD06-AE3EAB2BE1D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887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1ADDFC3E-69C3-4585-9FBF-BDA549387F84}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8730493-CC86-42BC-A08F-47942E738B5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220000" y="0"/>
            <a:ext cx="6972000" cy="6858000"/>
          </a:xfrm>
        </p:spPr>
        <p:txBody>
          <a:bodyPr lIns="864000" tIns="72000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Nunito" panose="00000500000000000000" pitchFamily="2" charset="0"/>
              </a:defRPr>
            </a:lvl1pPr>
          </a:lstStyle>
          <a:p>
            <a:r>
              <a:rPr lang="nl-BE" dirty="0"/>
              <a:t>Klik (op pictogram)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B1339B5-674F-45AD-8FD9-1A5E45068B3B}"/>
              </a:ext>
            </a:extLst>
          </p:cNvPr>
          <p:cNvSpPr/>
          <p:nvPr userDrawn="1"/>
        </p:nvSpPr>
        <p:spPr>
          <a:xfrm>
            <a:off x="5220000" y="0"/>
            <a:ext cx="876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7628DC-1373-43BF-A732-9591A9107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02799"/>
            <a:ext cx="5220000" cy="3442234"/>
          </a:xfrm>
        </p:spPr>
        <p:txBody>
          <a:bodyPr wrap="square" lIns="540000" tIns="540000" rIns="540000" bIns="540000" anchor="ctr" anchorCtr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rgbClr val="F04C25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</a:t>
            </a:r>
            <a:br>
              <a:rPr lang="nl-NL" dirty="0"/>
            </a:br>
            <a:r>
              <a:rPr lang="nl-NL" dirty="0"/>
              <a:t>titel toe te voegen</a:t>
            </a:r>
            <a:endParaRPr lang="nl-BE" dirty="0"/>
          </a:p>
        </p:txBody>
      </p:sp>
      <p:sp>
        <p:nvSpPr>
          <p:cNvPr id="11" name="Tijdelijke aanduiding voor datum 29">
            <a:extLst>
              <a:ext uri="{FF2B5EF4-FFF2-40B4-BE49-F238E27FC236}">
                <a16:creationId xmlns:a16="http://schemas.microsoft.com/office/drawing/2014/main" id="{D4CB39B0-4BFE-47E7-A595-BBD18FC2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509899"/>
            <a:ext cx="977466" cy="164370"/>
          </a:xfrm>
          <a:solidFill>
            <a:srgbClr val="F04C25">
              <a:alpha val="65000"/>
            </a:srgbClr>
          </a:solidFill>
        </p:spPr>
        <p:txBody>
          <a:bodyPr lIns="180000" rIns="180000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F88AFF4-0ED4-4875-B0C4-CA007CEAC858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2" name="Tijdelijke aanduiding voor voettekst 30">
            <a:extLst>
              <a:ext uri="{FF2B5EF4-FFF2-40B4-BE49-F238E27FC236}">
                <a16:creationId xmlns:a16="http://schemas.microsoft.com/office/drawing/2014/main" id="{E1865272-C9C7-49B3-8E6E-7D14F59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6000" y="6475084"/>
            <a:ext cx="3600000" cy="234000"/>
          </a:xfrm>
          <a:solidFill>
            <a:srgbClr val="F04C25">
              <a:alpha val="65000"/>
            </a:srgb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Voettekst</a:t>
            </a:r>
            <a:endParaRPr lang="nl-BE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9BC315A-B933-4444-B53A-83A06A27874C}"/>
              </a:ext>
            </a:extLst>
          </p:cNvPr>
          <p:cNvCxnSpPr>
            <a:cxnSpLocks/>
          </p:cNvCxnSpPr>
          <p:nvPr userDrawn="1"/>
        </p:nvCxnSpPr>
        <p:spPr>
          <a:xfrm>
            <a:off x="1890000" y="5155200"/>
            <a:ext cx="1440000" cy="0"/>
          </a:xfrm>
          <a:prstGeom prst="line">
            <a:avLst/>
          </a:prstGeom>
          <a:ln w="6350">
            <a:solidFill>
              <a:srgbClr val="F04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CB6C92E-1209-4861-A1E3-7BA2D062F756}"/>
              </a:ext>
            </a:extLst>
          </p:cNvPr>
          <p:cNvCxnSpPr>
            <a:cxnSpLocks/>
          </p:cNvCxnSpPr>
          <p:nvPr userDrawn="1"/>
        </p:nvCxnSpPr>
        <p:spPr>
          <a:xfrm>
            <a:off x="1890000" y="1702800"/>
            <a:ext cx="1440000" cy="0"/>
          </a:xfrm>
          <a:prstGeom prst="line">
            <a:avLst/>
          </a:prstGeom>
          <a:ln w="6350">
            <a:solidFill>
              <a:srgbClr val="F04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dianummer 31">
            <a:extLst>
              <a:ext uri="{FF2B5EF4-FFF2-40B4-BE49-F238E27FC236}">
                <a16:creationId xmlns:a16="http://schemas.microsoft.com/office/drawing/2014/main" id="{9C2A9732-02C1-449F-A0EA-77DCD5F8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bg1">
              <a:lumMod val="95000"/>
              <a:alpha val="35000"/>
            </a:schemeClr>
          </a:solidFill>
          <a:ln w="19050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F2D79-C75E-42E1-AD06-AE3EAB2BE1D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957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+ ondertitel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AB1339B5-674F-45AD-8FD9-1A5E45068B3B}"/>
              </a:ext>
            </a:extLst>
          </p:cNvPr>
          <p:cNvSpPr/>
          <p:nvPr userDrawn="1"/>
        </p:nvSpPr>
        <p:spPr>
          <a:xfrm>
            <a:off x="5220000" y="0"/>
            <a:ext cx="876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04C25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ADDFC3E-69C3-4585-9FBF-BDA549387F84}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04C25"/>
              </a:solidFill>
            </a:endParaRP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8730493-CC86-42BC-A08F-47942E738B5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220000" y="0"/>
            <a:ext cx="6972000" cy="6858000"/>
          </a:xfrm>
        </p:spPr>
        <p:txBody>
          <a:bodyPr lIns="864000" tIns="72000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Nunito" panose="00000500000000000000" pitchFamily="2" charset="0"/>
              </a:defRPr>
            </a:lvl1pPr>
          </a:lstStyle>
          <a:p>
            <a:r>
              <a:rPr lang="nl-BE" dirty="0"/>
              <a:t>Klik (op pictogram)</a:t>
            </a:r>
            <a:br>
              <a:rPr lang="nl-BE" dirty="0"/>
            </a:br>
            <a:r>
              <a:rPr lang="nl-BE" dirty="0"/>
              <a:t>om foto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7628DC-1373-43BF-A732-9591A9107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29889"/>
            <a:ext cx="5220000" cy="3106800"/>
          </a:xfrm>
        </p:spPr>
        <p:txBody>
          <a:bodyPr wrap="square" lIns="540000" tIns="540000" rIns="540000" bIns="360000" anchor="b" anchorCtr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rgbClr val="F04C25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</a:lstStyle>
          <a:p>
            <a:r>
              <a:rPr lang="nl-NL" dirty="0"/>
              <a:t>Klik om </a:t>
            </a:r>
            <a:br>
              <a:rPr lang="nl-NL" dirty="0"/>
            </a:br>
            <a:r>
              <a:rPr lang="nl-NL" dirty="0"/>
              <a:t>titel toe te voegen</a:t>
            </a:r>
            <a:endParaRPr lang="nl-BE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43CA8820-C50B-4511-8EC5-06840453D2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936689"/>
            <a:ext cx="5220000" cy="1662842"/>
          </a:xfrm>
        </p:spPr>
        <p:txBody>
          <a:bodyPr lIns="1080000" tIns="360000" rIns="1080000" bIns="540000">
            <a:spAutoFit/>
          </a:bodyPr>
          <a:lstStyle>
            <a:lvl1pPr marL="0" indent="0" algn="ctr">
              <a:lnSpc>
                <a:spcPct val="110000"/>
              </a:lnSpc>
              <a:buNone/>
              <a:defRPr sz="2100" cap="all" baseline="0">
                <a:solidFill>
                  <a:srgbClr val="F04C25"/>
                </a:solidFill>
                <a:latin typeface="Poppins Thin" panose="00000300000000000000" pitchFamily="2" charset="0"/>
                <a:cs typeface="Poppins Thin" panose="000003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ondertitel toe te voegen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696AECB-DFC4-4C5A-B794-9E42F139F91F}"/>
              </a:ext>
            </a:extLst>
          </p:cNvPr>
          <p:cNvCxnSpPr>
            <a:cxnSpLocks/>
          </p:cNvCxnSpPr>
          <p:nvPr userDrawn="1"/>
        </p:nvCxnSpPr>
        <p:spPr>
          <a:xfrm>
            <a:off x="1890000" y="3936689"/>
            <a:ext cx="1440000" cy="0"/>
          </a:xfrm>
          <a:prstGeom prst="line">
            <a:avLst/>
          </a:prstGeom>
          <a:ln w="6350">
            <a:solidFill>
              <a:srgbClr val="F04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jdelijke aanduiding voor voettekst 30">
            <a:extLst>
              <a:ext uri="{FF2B5EF4-FFF2-40B4-BE49-F238E27FC236}">
                <a16:creationId xmlns:a16="http://schemas.microsoft.com/office/drawing/2014/main" id="{6BCD34E2-F56C-4037-AD27-4957EE01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6000" y="6475084"/>
            <a:ext cx="3600000" cy="234000"/>
          </a:xfrm>
          <a:solidFill>
            <a:srgbClr val="F04C25">
              <a:alpha val="65000"/>
            </a:srgbClr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Voettekst</a:t>
            </a:r>
            <a:endParaRPr lang="nl-BE" dirty="0"/>
          </a:p>
        </p:txBody>
      </p:sp>
      <p:sp>
        <p:nvSpPr>
          <p:cNvPr id="30" name="Tijdelijke aanduiding voor datum 29">
            <a:extLst>
              <a:ext uri="{FF2B5EF4-FFF2-40B4-BE49-F238E27FC236}">
                <a16:creationId xmlns:a16="http://schemas.microsoft.com/office/drawing/2014/main" id="{B5CDAB1E-1679-4193-BEFD-8F7EA4AC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509899"/>
            <a:ext cx="977466" cy="164370"/>
          </a:xfrm>
          <a:solidFill>
            <a:srgbClr val="F04C25">
              <a:alpha val="65000"/>
            </a:srgbClr>
          </a:solidFill>
        </p:spPr>
        <p:txBody>
          <a:bodyPr lIns="180000" rIns="180000"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B39147E-0CD8-49E2-8FF0-0E6579FBCA6F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33" name="Tijdelijke aanduiding voor dianummer 31">
            <a:extLst>
              <a:ext uri="{FF2B5EF4-FFF2-40B4-BE49-F238E27FC236}">
                <a16:creationId xmlns:a16="http://schemas.microsoft.com/office/drawing/2014/main" id="{0A905A85-E044-419B-9CAC-5D6D0B82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364000" y="6030000"/>
            <a:ext cx="828000" cy="828000"/>
          </a:xfrm>
          <a:prstGeom prst="rtTriangle">
            <a:avLst/>
          </a:prstGeom>
          <a:solidFill>
            <a:schemeClr val="bg1">
              <a:lumMod val="95000"/>
              <a:alpha val="35000"/>
            </a:schemeClr>
          </a:solidFill>
          <a:ln w="19050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3F2D79-C75E-42E1-AD06-AE3EAB2BE1D7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352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odern) | 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D258B1A-3DA0-4129-87C8-BB944FC312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899999"/>
            <a:ext cx="10753200" cy="5436833"/>
          </a:xfrm>
          <a:solidFill>
            <a:schemeClr val="bg1">
              <a:lumMod val="95000"/>
            </a:schemeClr>
          </a:solidFill>
        </p:spPr>
        <p:txBody>
          <a:bodyPr lIns="540000" tIns="1080000" rIns="540000" bIns="540000" anchor="t" anchorCtr="0"/>
          <a:lstStyle>
            <a:lvl1pPr>
              <a:defRPr>
                <a:latin typeface="Nunito Light" panose="00000400000000000000" pitchFamily="2" charset="0"/>
              </a:defRPr>
            </a:lvl1pPr>
            <a:lvl2pPr>
              <a:defRPr>
                <a:latin typeface="Nunito Light" panose="00000400000000000000" pitchFamily="2" charset="0"/>
              </a:defRPr>
            </a:lvl2pPr>
            <a:lvl3pPr>
              <a:defRPr>
                <a:latin typeface="Nunito Light" panose="00000400000000000000" pitchFamily="2" charset="0"/>
              </a:defRPr>
            </a:lvl3pPr>
            <a:lvl4pPr>
              <a:defRPr sz="2100">
                <a:latin typeface="Nunito Light" panose="00000400000000000000" pitchFamily="2" charset="0"/>
              </a:defRPr>
            </a:lvl4pPr>
            <a:lvl5pPr>
              <a:defRPr sz="1600">
                <a:latin typeface="Nunito Light" panose="00000400000000000000" pitchFamily="2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1DBB631F-8BAA-4B79-909C-DA7004EE512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fld id="{BD124D26-6847-4B58-9E48-47DD243D1C33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38191E7D-D53A-4C99-A032-21A039B997B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Voettekst</a:t>
            </a:r>
            <a:endParaRPr lang="nl-BE" sz="950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A0E33986-99E9-4456-975D-E42DCBB0A9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7892D4-1A0A-483F-BB20-AF913FC3C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00" y="594000"/>
            <a:ext cx="7560000" cy="447302"/>
          </a:xfrm>
          <a:noFill/>
        </p:spPr>
        <p:txBody>
          <a:bodyPr wrap="square" lIns="360000" tIns="0" rIns="360000" bIns="0" anchor="t" anchorCtr="0">
            <a:spAutoFit/>
          </a:bodyPr>
          <a:lstStyle>
            <a:lvl1pPr>
              <a:defRPr sz="4800" baseline="10000">
                <a:solidFill>
                  <a:schemeClr val="bg1"/>
                </a:solidFill>
                <a:highlight>
                  <a:srgbClr val="F04C25"/>
                </a:highlight>
              </a:defRPr>
            </a:lvl1pPr>
          </a:lstStyle>
          <a:p>
            <a:r>
              <a:rPr lang="nl-NL" dirty="0"/>
              <a:t>Klik om titel toe te 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93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BC6E4B0-3779-482B-B7B2-26FD28ED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720000" tIns="45720" rIns="72000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0247AF-425B-4C8D-B176-94A6D872C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825625"/>
            <a:ext cx="12191999" cy="3769632"/>
          </a:xfrm>
          <a:prstGeom prst="rect">
            <a:avLst/>
          </a:prstGeom>
        </p:spPr>
        <p:txBody>
          <a:bodyPr vert="horz" lIns="720000" tIns="45720" rIns="72000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217886-ACB3-4AAD-A73F-2232DD2F4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000" y="6509899"/>
            <a:ext cx="977465" cy="164370"/>
          </a:xfrm>
          <a:prstGeom prst="rect">
            <a:avLst/>
          </a:prstGeom>
          <a:noFill/>
        </p:spPr>
        <p:txBody>
          <a:bodyPr vert="horz" wrap="none" lIns="180000" tIns="18000" rIns="180000" bIns="0" rtlCol="0" anchor="ctr" anchorCtr="0">
            <a:noAutofit/>
          </a:bodyPr>
          <a:lstStyle>
            <a:lvl1pPr algn="ctr">
              <a:defRPr sz="950" spc="50" baseline="0">
                <a:solidFill>
                  <a:srgbClr val="969696"/>
                </a:solidFill>
                <a:latin typeface="+mj-lt"/>
              </a:defRPr>
            </a:lvl1pPr>
          </a:lstStyle>
          <a:p>
            <a:pPr algn="ctr"/>
            <a:fld id="{6C2697F7-40D9-488F-BC97-4EE1041ABC82}" type="datetime1">
              <a:rPr lang="nl-BE" smtClean="0"/>
              <a:t>16/11/2022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27686B-E27C-4FC9-B284-1185D433D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475084"/>
            <a:ext cx="3600000" cy="234000"/>
          </a:xfrm>
          <a:prstGeom prst="rect">
            <a:avLst/>
          </a:prstGeom>
          <a:noFill/>
        </p:spPr>
        <p:txBody>
          <a:bodyPr vert="horz" wrap="none" lIns="108000" tIns="18000" rIns="108000" bIns="0" rtlCol="0" anchor="ctr" anchorCtr="0">
            <a:normAutofit/>
          </a:bodyPr>
          <a:lstStyle>
            <a:lvl1pPr algn="ctr">
              <a:defRPr sz="950" cap="all" spc="10" baseline="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dirty="0" err="1"/>
              <a:t>Voettekst</a:t>
            </a:r>
            <a:endParaRPr lang="nl-BE" sz="950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23B437C9-873E-486F-B7A9-1823BA032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1364000" y="6030000"/>
            <a:ext cx="828000" cy="828000"/>
          </a:xfrm>
          <a:prstGeom prst="rtTriangle">
            <a:avLst/>
          </a:prstGeom>
          <a:solidFill>
            <a:srgbClr val="009CAB"/>
          </a:solidFill>
          <a:ln w="22860">
            <a:noFill/>
          </a:ln>
        </p:spPr>
        <p:txBody>
          <a:bodyPr wrap="none" lIns="0" tIns="0" rIns="0" bIns="108000" anchor="b" anchorCtr="0">
            <a:noAutofit/>
          </a:bodyPr>
          <a:lstStyle>
            <a:lvl1pPr algn="ctr">
              <a:defRPr sz="1200" spc="2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763F2D79-C75E-42E1-AD06-AE3EAB2BE1D7}" type="slidenum">
              <a:rPr lang="nl-BE" smtClean="0"/>
              <a:pPr/>
              <a:t>‹nr.›</a:t>
            </a:fld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37558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703" r:id="rId3"/>
    <p:sldLayoutId id="2147483704" r:id="rId4"/>
    <p:sldLayoutId id="2147483649" r:id="rId5"/>
    <p:sldLayoutId id="2147483688" r:id="rId6"/>
    <p:sldLayoutId id="2147483701" r:id="rId7"/>
    <p:sldLayoutId id="2147483702" r:id="rId8"/>
    <p:sldLayoutId id="2147483698" r:id="rId9"/>
    <p:sldLayoutId id="2147483706" r:id="rId10"/>
    <p:sldLayoutId id="2147483699" r:id="rId11"/>
    <p:sldLayoutId id="2147483707" r:id="rId12"/>
    <p:sldLayoutId id="2147483695" r:id="rId13"/>
    <p:sldLayoutId id="2147483700" r:id="rId14"/>
    <p:sldLayoutId id="2147483692" r:id="rId15"/>
    <p:sldLayoutId id="2147483684" r:id="rId16"/>
    <p:sldLayoutId id="2147483697" r:id="rId17"/>
    <p:sldLayoutId id="2147483696" r:id="rId18"/>
    <p:sldLayoutId id="2147483690" r:id="rId19"/>
    <p:sldLayoutId id="2147483691" r:id="rId20"/>
    <p:sldLayoutId id="2147483708" r:id="rId21"/>
    <p:sldLayoutId id="2147483677" r:id="rId22"/>
    <p:sldLayoutId id="2147483660" r:id="rId23"/>
    <p:sldLayoutId id="2147483675" r:id="rId24"/>
    <p:sldLayoutId id="2147483678" r:id="rId25"/>
    <p:sldLayoutId id="2147483679" r:id="rId26"/>
    <p:sldLayoutId id="2147483687" r:id="rId27"/>
    <p:sldLayoutId id="2147483674" r:id="rId28"/>
    <p:sldLayoutId id="2147483705" r:id="rId29"/>
    <p:sldLayoutId id="2147483685" r:id="rId30"/>
    <p:sldLayoutId id="2147483686" r:id="rId31"/>
    <p:sldLayoutId id="2147483676" r:id="rId32"/>
    <p:sldLayoutId id="2147483709" r:id="rId33"/>
    <p:sldLayoutId id="2147483655" r:id="rId3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C3C3C"/>
          </a:solidFill>
          <a:latin typeface="Poppins ExtraLight" panose="00000300000000000000" pitchFamily="2" charset="0"/>
          <a:ea typeface="+mj-ea"/>
          <a:cs typeface="Poppins ExtraLight" panose="000003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F04C25"/>
        </a:buClr>
        <a:buSzPct val="75000"/>
        <a:buFont typeface="Wingdings" panose="05000000000000000000" pitchFamily="2" charset="2"/>
        <a:buNone/>
        <a:defRPr sz="2800" kern="1200">
          <a:solidFill>
            <a:srgbClr val="3C3C3C"/>
          </a:solidFill>
          <a:latin typeface="Nunito ExtraLight" panose="00000300000000000000" pitchFamily="2" charset="0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rgbClr val="F04C25"/>
        </a:buClr>
        <a:buSzPct val="75000"/>
        <a:buFont typeface="Wingdings" panose="05000000000000000000" pitchFamily="2" charset="2"/>
        <a:buChar char="æ"/>
        <a:defRPr sz="2800" kern="1200">
          <a:solidFill>
            <a:srgbClr val="3C3C3C"/>
          </a:solidFill>
          <a:latin typeface="Nunito ExtraLight" panose="00000300000000000000" pitchFamily="2" charset="0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rgbClr val="F04C25"/>
        </a:buClr>
        <a:buSzPct val="70000"/>
        <a:buFont typeface="Wingdings" panose="05000000000000000000" pitchFamily="2" charset="2"/>
        <a:buChar char=""/>
        <a:defRPr sz="2800" kern="1200">
          <a:solidFill>
            <a:srgbClr val="3C3C3C"/>
          </a:solidFill>
          <a:latin typeface="Nunito ExtraLight" panose="00000300000000000000" pitchFamily="2" charset="0"/>
          <a:ea typeface="+mn-ea"/>
          <a:cs typeface="+mn-cs"/>
        </a:defRPr>
      </a:lvl3pPr>
      <a:lvl4pPr marL="1044000" indent="-324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rgbClr val="3C3C3C"/>
        </a:buClr>
        <a:buFont typeface="Nunito" panose="00000500000000000000" pitchFamily="2" charset="0"/>
        <a:buChar char="‐"/>
        <a:defRPr sz="2100" i="0" u="none" kern="1200">
          <a:solidFill>
            <a:srgbClr val="3C3C3C"/>
          </a:solidFill>
          <a:latin typeface="Nunito Light" panose="00000400000000000000" pitchFamily="2" charset="0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300"/>
        </a:spcBef>
        <a:spcAft>
          <a:spcPts val="100"/>
        </a:spcAft>
        <a:buClr>
          <a:srgbClr val="3C3C3C"/>
        </a:buClr>
        <a:buSzPct val="120000"/>
        <a:buFont typeface="Nunito" panose="00000500000000000000" pitchFamily="2" charset="0"/>
        <a:buChar char="›"/>
        <a:defRPr sz="1700" kern="1200">
          <a:solidFill>
            <a:srgbClr val="3C3C3C"/>
          </a:solidFill>
          <a:latin typeface="Nunito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fwezigheden.la@thomasmore.be" TargetMode="Externa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e.francke@thomasmore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es.thomasmore.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3BDAD-0192-0C66-7169-2436DADF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nl-BE" sz="3200" b="1" dirty="0">
                <a:latin typeface="Trebuchet MS" panose="020B0603020202020204" pitchFamily="34" charset="0"/>
              </a:rPr>
              <a:t>Ervaring </a:t>
            </a:r>
            <a:r>
              <a:rPr lang="nl-BE" sz="3200" b="1" dirty="0" err="1">
                <a:latin typeface="Trebuchet MS" panose="020B0603020202020204" pitchFamily="34" charset="0"/>
              </a:rPr>
              <a:t>Meets</a:t>
            </a:r>
            <a:r>
              <a:rPr lang="nl-BE" sz="3200" b="1" dirty="0">
                <a:latin typeface="Trebuchet MS" panose="020B0603020202020204" pitchFamily="34" charset="0"/>
              </a:rPr>
              <a:t> Jong Talent</a:t>
            </a:r>
            <a:br>
              <a:rPr lang="nl-BE" sz="3200" b="1" dirty="0">
                <a:latin typeface="Trebuchet MS" panose="020B0603020202020204" pitchFamily="34" charset="0"/>
              </a:rPr>
            </a:br>
            <a:r>
              <a:rPr lang="nl-BE" sz="3200" b="1" dirty="0">
                <a:solidFill>
                  <a:srgbClr val="009CAB"/>
                </a:solidFill>
                <a:latin typeface="Trebuchet MS" panose="020B0603020202020204" pitchFamily="34" charset="0"/>
              </a:rPr>
              <a:t>STAGE LOGOPEDIE</a:t>
            </a:r>
            <a:br>
              <a:rPr lang="nl-BE" sz="3200" b="1" dirty="0">
                <a:latin typeface="Trebuchet MS" panose="020B0603020202020204" pitchFamily="34" charset="0"/>
              </a:rPr>
            </a:br>
            <a:r>
              <a:rPr lang="nl-BE" sz="3200" b="1" dirty="0">
                <a:latin typeface="Trebuchet MS" panose="020B0603020202020204" pitchFamily="34" charset="0"/>
              </a:rPr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196745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360000" tIns="900000" rIns="540000" bIns="36000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Naam en contactgegevens van de student(en) per periode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799" y="594000"/>
            <a:ext cx="6908917" cy="447302"/>
          </a:xfrm>
        </p:spPr>
        <p:txBody>
          <a:bodyPr/>
          <a:lstStyle/>
          <a:p>
            <a:r>
              <a:rPr lang="en-US" sz="4800" dirty="0" err="1"/>
              <a:t>Overzicht</a:t>
            </a:r>
            <a:r>
              <a:rPr lang="en-US" sz="4800" dirty="0"/>
              <a:t> </a:t>
            </a:r>
            <a:r>
              <a:rPr lang="en-US" sz="4800" dirty="0" err="1"/>
              <a:t>studenten</a:t>
            </a:r>
            <a:endParaRPr lang="en-US" sz="4800" dirty="0"/>
          </a:p>
        </p:txBody>
      </p:sp>
      <p:pic>
        <p:nvPicPr>
          <p:cNvPr id="4098" name="Picture 2" descr="Business Legal Document Expertise or Inspection Vector Icon Flat Cartoon,  Concept of Order Review, Corporate File Stock Illustration - Illustration  of file, business: 207552275">
            <a:extLst>
              <a:ext uri="{FF2B5EF4-FFF2-40B4-BE49-F238E27FC236}">
                <a16:creationId xmlns:a16="http://schemas.microsoft.com/office/drawing/2014/main" id="{B147B2FC-BDCC-4CFF-9B73-78AA2536570B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78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3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360000" tIns="900000" rIns="540000" bIns="36000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Stageovereenkomst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Weekagenda’s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Feedbackdocumenten</a:t>
            </a:r>
          </a:p>
          <a:p>
            <a:pPr marL="0" lvl="1" indent="0">
              <a:lnSpc>
                <a:spcPct val="150000"/>
              </a:lnSpc>
              <a:buNone/>
            </a:pPr>
            <a:endParaRPr lang="nl-BE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nl-BE" sz="21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nl-BE" sz="21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799" y="594000"/>
            <a:ext cx="6908917" cy="447302"/>
          </a:xfrm>
        </p:spPr>
        <p:txBody>
          <a:bodyPr/>
          <a:lstStyle/>
          <a:p>
            <a:r>
              <a:rPr lang="en-US" sz="4800" dirty="0"/>
              <a:t>Stage-</a:t>
            </a:r>
            <a:r>
              <a:rPr lang="en-US" sz="4800" dirty="0" err="1"/>
              <a:t>evaluatie</a:t>
            </a:r>
            <a:endParaRPr lang="en-US" sz="4800" dirty="0"/>
          </a:p>
        </p:txBody>
      </p:sp>
      <p:pic>
        <p:nvPicPr>
          <p:cNvPr id="7174" name="Picture 6" descr="Evaluatie, onderzoeksvragenlijst 272090 - Download Free Vectors, Vector  Bestanden, Ontwerpen Templates">
            <a:extLst>
              <a:ext uri="{FF2B5EF4-FFF2-40B4-BE49-F238E27FC236}">
                <a16:creationId xmlns:a16="http://schemas.microsoft.com/office/drawing/2014/main" id="{AEE21AF5-C1FA-4D1A-901E-69B3C5352E69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5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360000" tIns="900000" rIns="540000" bIns="36000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Stage-info per opleiding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Website Thomas More</a:t>
            </a:r>
          </a:p>
          <a:p>
            <a:pPr lvl="1">
              <a:lnSpc>
                <a:spcPct val="150000"/>
              </a:lnSpc>
            </a:pPr>
            <a:endParaRPr lang="nl-BE" sz="21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799" y="594000"/>
            <a:ext cx="6908917" cy="447302"/>
          </a:xfrm>
        </p:spPr>
        <p:txBody>
          <a:bodyPr/>
          <a:lstStyle/>
          <a:p>
            <a:r>
              <a:rPr lang="en-US" sz="4800" dirty="0"/>
              <a:t>Info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DEFC5189-CBF5-40B6-B9C1-31E26F20D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r="61267"/>
          <a:stretch/>
        </p:blipFill>
        <p:spPr>
          <a:xfrm>
            <a:off x="6638400" y="1619858"/>
            <a:ext cx="4833483" cy="38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465225" y="850209"/>
            <a:ext cx="6150450" cy="3106800"/>
          </a:xfrm>
        </p:spPr>
        <p:txBody>
          <a:bodyPr>
            <a:normAutofit/>
          </a:bodyPr>
          <a:lstStyle/>
          <a:p>
            <a:r>
              <a:rPr lang="nl-BE" sz="6000" dirty="0">
                <a:latin typeface="Poppins Thin"/>
                <a:cs typeface="Poppins Thin"/>
              </a:rPr>
              <a:t>Stage-organisatie</a:t>
            </a:r>
            <a:br>
              <a:rPr lang="nl-BE" dirty="0">
                <a:latin typeface="Poppins Thin"/>
                <a:cs typeface="Poppins Thin"/>
              </a:rPr>
            </a:br>
            <a:endParaRPr lang="en-US" sz="2400" dirty="0">
              <a:latin typeface="Poppins Thin"/>
              <a:cs typeface="Poppins Thi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1028" name="Picture 4" descr="Stageaanbod in communicatie | perspective.brussels">
            <a:extLst>
              <a:ext uri="{FF2B5EF4-FFF2-40B4-BE49-F238E27FC236}">
                <a16:creationId xmlns:a16="http://schemas.microsoft.com/office/drawing/2014/main" id="{C96E103C-06B0-485D-B6AE-D8DE78F3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1314"/>
            <a:ext cx="6150451" cy="31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4CFFE29-9E8F-4891-AC39-08399AB8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936689"/>
            <a:ext cx="5220000" cy="1250806"/>
          </a:xfrm>
        </p:spPr>
        <p:txBody>
          <a:bodyPr/>
          <a:lstStyle/>
          <a:p>
            <a:r>
              <a:rPr lang="nl-BE" dirty="0"/>
              <a:t>I. Francke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7866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4000" b="1" dirty="0">
                <a:latin typeface="Poppins Thin"/>
                <a:cs typeface="Poppins Thin"/>
              </a:rPr>
              <a:t>Stage Logopedie</a:t>
            </a:r>
            <a:br>
              <a:rPr lang="nl-BE" sz="4000" dirty="0">
                <a:latin typeface="Poppins Thin"/>
                <a:cs typeface="Poppins Thin"/>
              </a:rPr>
            </a:br>
            <a:br>
              <a:rPr lang="nl-BE" sz="4000" dirty="0">
                <a:latin typeface="Poppins Thin"/>
                <a:cs typeface="Poppins Thin"/>
              </a:rPr>
            </a:br>
            <a:r>
              <a:rPr lang="nl-BE" sz="4000" dirty="0">
                <a:latin typeface="Poppins Thin"/>
                <a:cs typeface="Poppins Thin"/>
              </a:rPr>
              <a:t>normen, inhoud en verloop</a:t>
            </a:r>
            <a:br>
              <a:rPr lang="nl-BE" sz="4000" dirty="0">
                <a:latin typeface="Poppins Thin"/>
                <a:cs typeface="Poppins Thin"/>
              </a:rPr>
            </a:br>
            <a:endParaRPr lang="en-US" sz="4000" dirty="0">
              <a:latin typeface="Poppins Thin"/>
              <a:cs typeface="Poppins Thi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/>
          </a:p>
        </p:txBody>
      </p:sp>
      <p:pic>
        <p:nvPicPr>
          <p:cNvPr id="1028" name="Picture 4" descr="Stageaanbod in communicatie | perspective.brussels">
            <a:extLst>
              <a:ext uri="{FF2B5EF4-FFF2-40B4-BE49-F238E27FC236}">
                <a16:creationId xmlns:a16="http://schemas.microsoft.com/office/drawing/2014/main" id="{C96E103C-06B0-485D-B6AE-D8DE78F3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1314"/>
            <a:ext cx="6150451" cy="31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59FE60-725B-70BA-8113-3C1E38F0B879}"/>
              </a:ext>
            </a:extLst>
          </p:cNvPr>
          <p:cNvSpPr txBox="1"/>
          <p:nvPr/>
        </p:nvSpPr>
        <p:spPr>
          <a:xfrm>
            <a:off x="1197429" y="5660571"/>
            <a:ext cx="287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rgbClr val="F04C25"/>
                </a:solidFill>
                <a:latin typeface="Poppins Thin" panose="00000300000000000000" pitchFamily="2" charset="0"/>
                <a:cs typeface="Poppins Thin" panose="00000300000000000000" pitchFamily="2" charset="0"/>
              </a:rPr>
              <a:t>A. Lowette </a:t>
            </a:r>
          </a:p>
        </p:txBody>
      </p:sp>
    </p:spTree>
    <p:extLst>
      <p:ext uri="{BB962C8B-B14F-4D97-AF65-F5344CB8AC3E}">
        <p14:creationId xmlns:p14="http://schemas.microsoft.com/office/powerpoint/2010/main" val="120810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7A85280-26BB-9730-7DFF-17F701AF1D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nl-BE" dirty="0">
                <a:sym typeface="Wingdings" panose="05000000000000000000" pitchFamily="2" charset="2"/>
              </a:rPr>
              <a:t> s</a:t>
            </a:r>
            <a:r>
              <a:rPr lang="nl-BE" dirty="0"/>
              <a:t>tudent + stagementor + stagesupervisor</a:t>
            </a:r>
          </a:p>
          <a:p>
            <a:pPr algn="ctr"/>
            <a:endParaRPr lang="nl-BE" dirty="0"/>
          </a:p>
          <a:p>
            <a:pPr algn="ctr"/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stageportaal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4F0401-BE07-88FA-4ADA-85D940FC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Stagevademecum</a:t>
            </a:r>
            <a:r>
              <a:rPr lang="nl-BE" dirty="0"/>
              <a:t> = ‘bijbel’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EA875C-DDDA-8574-E4BE-0F4D6A66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51" y="3522960"/>
            <a:ext cx="4689789" cy="28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4A8811E-10E3-241B-A803-4FCF5FB4C3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>
                <a:solidFill>
                  <a:srgbClr val="009CAB"/>
                </a:solidFill>
              </a:rPr>
              <a:t>Nieuwe elementen in blauw!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E82A01-6D1D-4DA9-E03D-55E1BE3E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Overview</a:t>
            </a:r>
            <a:r>
              <a:rPr lang="nl-BE" dirty="0"/>
              <a:t> Stages 22-23</a:t>
            </a:r>
          </a:p>
        </p:txBody>
      </p:sp>
    </p:spTree>
    <p:extLst>
      <p:ext uri="{BB962C8B-B14F-4D97-AF65-F5344CB8AC3E}">
        <p14:creationId xmlns:p14="http://schemas.microsoft.com/office/powerpoint/2010/main" val="365156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CBAA2-B814-2EDA-F97A-4B78B3745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1. </a:t>
            </a:r>
            <a:br>
              <a:rPr lang="nl-BE" b="1" dirty="0"/>
            </a:br>
            <a:r>
              <a:rPr lang="nl-BE" b="1" dirty="0"/>
              <a:t>Inleiding</a:t>
            </a:r>
          </a:p>
        </p:txBody>
      </p:sp>
    </p:spTree>
    <p:extLst>
      <p:ext uri="{BB962C8B-B14F-4D97-AF65-F5344CB8AC3E}">
        <p14:creationId xmlns:p14="http://schemas.microsoft.com/office/powerpoint/2010/main" val="24358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8BEDBF-FC04-147B-CBED-188677D686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>
                <a:solidFill>
                  <a:srgbClr val="009CAB"/>
                </a:solidFill>
              </a:rPr>
              <a:t>Stageorganisator: Ine Francke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5AE98-5B1C-9D81-471C-C6C9E907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/>
              <a:t>1.1 Actoren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9797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8C2E275-BC74-0CC9-8D9E-8828839108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720000" tIns="360000" rIns="720000" bIns="36000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>
                <a:latin typeface="Nunito Light"/>
              </a:rPr>
              <a:t>Stage </a:t>
            </a:r>
          </a:p>
          <a:p>
            <a:pPr>
              <a:lnSpc>
                <a:spcPct val="150000"/>
              </a:lnSpc>
            </a:pPr>
            <a:r>
              <a:rPr lang="nl-BE" dirty="0">
                <a:latin typeface="Nunito Light"/>
              </a:rPr>
              <a:t>- veerkrachtige, enthousiaste, kritische en competente logopedisten</a:t>
            </a:r>
          </a:p>
          <a:p>
            <a:pPr>
              <a:lnSpc>
                <a:spcPct val="150000"/>
              </a:lnSpc>
            </a:pPr>
            <a:r>
              <a:rPr lang="nl-BE" dirty="0">
                <a:solidFill>
                  <a:srgbClr val="009CAB"/>
                </a:solidFill>
              </a:rPr>
              <a:t>- verantwoordelijkheid student </a:t>
            </a:r>
            <a:r>
              <a:rPr lang="nl-BE" dirty="0">
                <a:solidFill>
                  <a:srgbClr val="009CAB"/>
                </a:solidFill>
                <a:sym typeface="Wingdings" panose="05000000000000000000" pitchFamily="2" charset="2"/>
              </a:rPr>
              <a:t>&amp; p</a:t>
            </a:r>
            <a:r>
              <a:rPr lang="nl-BE" dirty="0">
                <a:solidFill>
                  <a:srgbClr val="009CAB"/>
                </a:solidFill>
              </a:rPr>
              <a:t>ersoonlijk leiderschap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8EC601-3EFC-97B7-6BF7-EF0DFF28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1.2 Visie </a:t>
            </a:r>
          </a:p>
        </p:txBody>
      </p:sp>
    </p:spTree>
    <p:extLst>
      <p:ext uri="{BB962C8B-B14F-4D97-AF65-F5344CB8AC3E}">
        <p14:creationId xmlns:p14="http://schemas.microsoft.com/office/powerpoint/2010/main" val="381225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B6C99A7-61F8-B3C0-1376-BEB644E8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WELKOM!!!</a:t>
            </a:r>
          </a:p>
        </p:txBody>
      </p:sp>
      <p:pic>
        <p:nvPicPr>
          <p:cNvPr id="1026" name="Picture 2" descr="welkom -">
            <a:extLst>
              <a:ext uri="{FF2B5EF4-FFF2-40B4-BE49-F238E27FC236}">
                <a16:creationId xmlns:a16="http://schemas.microsoft.com/office/drawing/2014/main" id="{2977CFAB-D418-6929-ADB1-6C0A41C5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82" y="2047949"/>
            <a:ext cx="3966434" cy="39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7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877D528-2C40-DABF-FA19-6B5934D207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13 </a:t>
            </a:r>
            <a:r>
              <a:rPr lang="nl-BE" dirty="0" err="1"/>
              <a:t>Opleidingsspecifieke</a:t>
            </a:r>
            <a:r>
              <a:rPr lang="nl-BE" dirty="0"/>
              <a:t> leerresultaten (</a:t>
            </a:r>
            <a:r>
              <a:rPr lang="nl-BE" dirty="0" err="1"/>
              <a:t>OLR’s</a:t>
            </a:r>
            <a:r>
              <a:rPr lang="nl-BE" dirty="0"/>
              <a:t>)</a:t>
            </a:r>
          </a:p>
          <a:p>
            <a:pPr>
              <a:lnSpc>
                <a:spcPct val="150000"/>
              </a:lnSpc>
            </a:pPr>
            <a:r>
              <a:rPr lang="nl-BE" dirty="0"/>
              <a:t>Idem 21-22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5DC578-A512-5F5A-0251-72020A10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1.3 Competenties</a:t>
            </a:r>
          </a:p>
        </p:txBody>
      </p:sp>
    </p:spTree>
    <p:extLst>
      <p:ext uri="{BB962C8B-B14F-4D97-AF65-F5344CB8AC3E}">
        <p14:creationId xmlns:p14="http://schemas.microsoft.com/office/powerpoint/2010/main" val="2364847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3E16C5-7F52-44F2-0269-A7F170EE08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dirty="0"/>
              <a:t>Idem 21-22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34CDC7-3622-94E1-20D6-F82583F7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1.4 Wettelijk en reglementair kader</a:t>
            </a:r>
          </a:p>
        </p:txBody>
      </p:sp>
    </p:spTree>
    <p:extLst>
      <p:ext uri="{BB962C8B-B14F-4D97-AF65-F5344CB8AC3E}">
        <p14:creationId xmlns:p14="http://schemas.microsoft.com/office/powerpoint/2010/main" val="3877537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EF4BC8-0015-E80D-551E-E78FF58F89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6342"/>
            <a:ext cx="12191999" cy="5407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2400" dirty="0"/>
              <a:t>Stage 1 = observatie-participatiestage, ook zelfstandig werken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Stage 2/3 = handelingsstage, zelfstandig werken is hoofddoel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Overgang observeren </a:t>
            </a:r>
            <a:r>
              <a:rPr lang="nl-BE" sz="2400" dirty="0">
                <a:solidFill>
                  <a:srgbClr val="009CAB"/>
                </a:solidFill>
                <a:sym typeface="Wingdings" panose="05000000000000000000" pitchFamily="2" charset="2"/>
              </a:rPr>
              <a:t></a:t>
            </a:r>
            <a:r>
              <a:rPr lang="nl-BE" sz="2400" dirty="0">
                <a:solidFill>
                  <a:srgbClr val="009CAB"/>
                </a:solidFill>
              </a:rPr>
              <a:t> participeren </a:t>
            </a:r>
            <a:r>
              <a:rPr lang="nl-BE" sz="2400" dirty="0">
                <a:solidFill>
                  <a:srgbClr val="009CAB"/>
                </a:solidFill>
                <a:sym typeface="Wingdings" panose="05000000000000000000" pitchFamily="2" charset="2"/>
              </a:rPr>
              <a:t></a:t>
            </a:r>
            <a:r>
              <a:rPr lang="nl-BE" sz="2400" dirty="0">
                <a:solidFill>
                  <a:srgbClr val="009CAB"/>
                </a:solidFill>
              </a:rPr>
              <a:t> zelfstandig werk: hangt af van setting (o.a. aantal cliënten, diversiteit in stoornissen, complexiteit van voorbereidingen, ...)</a:t>
            </a:r>
            <a:endParaRPr lang="nl-BE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Zelfstandig werk ≠ zonder enige vorm van begeleiding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Student in opleiding is geen volwaardige logopedist</a:t>
            </a:r>
          </a:p>
          <a:p>
            <a:pPr>
              <a:lnSpc>
                <a:spcPct val="150000"/>
              </a:lnSpc>
            </a:pPr>
            <a:endParaRPr lang="nl-BE" sz="2400" dirty="0"/>
          </a:p>
          <a:p>
            <a:pPr>
              <a:lnSpc>
                <a:spcPct val="150000"/>
              </a:lnSpc>
            </a:pPr>
            <a:endParaRPr lang="nl-B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22A4AB-B91F-AC10-5E65-306D9D69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1.5 Opbouw	</a:t>
            </a:r>
          </a:p>
        </p:txBody>
      </p:sp>
    </p:spTree>
    <p:extLst>
      <p:ext uri="{BB962C8B-B14F-4D97-AF65-F5344CB8AC3E}">
        <p14:creationId xmlns:p14="http://schemas.microsoft.com/office/powerpoint/2010/main" val="3172542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CBAA2-B814-2EDA-F97A-4B78B3745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2. Stageverloop</a:t>
            </a:r>
          </a:p>
        </p:txBody>
      </p:sp>
    </p:spTree>
    <p:extLst>
      <p:ext uri="{BB962C8B-B14F-4D97-AF65-F5344CB8AC3E}">
        <p14:creationId xmlns:p14="http://schemas.microsoft.com/office/powerpoint/2010/main" val="3659645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98BA9F7-863F-FF3E-0DD9-CC6043B5E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0800"/>
            <a:ext cx="12686581" cy="48860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2.1.1 Stageverdeling</a:t>
            </a:r>
          </a:p>
          <a:p>
            <a:pPr>
              <a:lnSpc>
                <a:spcPct val="150000"/>
              </a:lnSpc>
            </a:pPr>
            <a:r>
              <a:rPr lang="nl-BE" dirty="0"/>
              <a:t>2.1.2 Stagevoorbereiding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/>
              <a:t>Medisch onderzoek: + infosessie + EHBO-dag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009CAB"/>
                </a:solidFill>
              </a:rPr>
              <a:t>Stagevoorbereidingssessies: 6u alle stages + alle </a:t>
            </a:r>
            <a:r>
              <a:rPr lang="nl-BE" dirty="0" err="1">
                <a:solidFill>
                  <a:srgbClr val="009CAB"/>
                </a:solidFill>
              </a:rPr>
              <a:t>stagesupervisoren</a:t>
            </a:r>
            <a:r>
              <a:rPr lang="nl-BE" dirty="0">
                <a:solidFill>
                  <a:srgbClr val="009CAB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Eerste </a:t>
            </a:r>
            <a:r>
              <a:rPr lang="nl-BE" dirty="0" err="1">
                <a:solidFill>
                  <a:schemeClr val="tx1"/>
                </a:solidFill>
              </a:rPr>
              <a:t>contactname</a:t>
            </a:r>
            <a:r>
              <a:rPr lang="nl-BE" dirty="0">
                <a:solidFill>
                  <a:schemeClr val="tx1"/>
                </a:solidFill>
              </a:rPr>
              <a:t>: stagevademecum grondig overlopen, infofiche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tx1"/>
                </a:solidFill>
              </a:rPr>
              <a:t>Stageopstartsessie</a:t>
            </a:r>
            <a:r>
              <a:rPr lang="nl-BE" dirty="0">
                <a:solidFill>
                  <a:schemeClr val="tx1"/>
                </a:solidFill>
              </a:rPr>
              <a:t>: met eigen supervisor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F39C9C-C399-84B5-D8EB-61B3D46D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2.1 Voor de stage</a:t>
            </a:r>
          </a:p>
        </p:txBody>
      </p:sp>
    </p:spTree>
    <p:extLst>
      <p:ext uri="{BB962C8B-B14F-4D97-AF65-F5344CB8AC3E}">
        <p14:creationId xmlns:p14="http://schemas.microsoft.com/office/powerpoint/2010/main" val="189129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A11693E-CE1E-D525-9140-64121D2CF2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0799"/>
            <a:ext cx="12191999" cy="55308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dirty="0"/>
              <a:t>2.2.1 Stage-uren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Algemeen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/>
              <a:t>60% cliëntencontact = streefcijfer </a:t>
            </a:r>
            <a:r>
              <a:rPr lang="nl-BE" sz="2400" dirty="0">
                <a:solidFill>
                  <a:srgbClr val="009CAB"/>
                </a:solidFill>
                <a:sym typeface="Wingdings" panose="05000000000000000000" pitchFamily="2" charset="2"/>
              </a:rPr>
              <a:t></a:t>
            </a:r>
            <a:r>
              <a:rPr lang="nl-BE" sz="2400" dirty="0">
                <a:sym typeface="Wingdings" panose="05000000000000000000" pitchFamily="2" charset="2"/>
              </a:rPr>
              <a:t> </a:t>
            </a:r>
            <a:r>
              <a:rPr lang="nl-BE" sz="2400" dirty="0">
                <a:solidFill>
                  <a:srgbClr val="009CAB"/>
                </a:solidFill>
                <a:sym typeface="Wingdings" panose="05000000000000000000" pitchFamily="2" charset="2"/>
              </a:rPr>
              <a:t>varieert naargelang setting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  <a:sym typeface="Wingdings" panose="05000000000000000000" pitchFamily="2" charset="2"/>
              </a:rPr>
              <a:t>b-stages onder voorwaarden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  <a:sym typeface="Wingdings" panose="05000000000000000000" pitchFamily="2" charset="2"/>
              </a:rPr>
              <a:t>Weekagenda’s: categorieën: stageactiviteiten, voorbereiding op stageactiviteiten, stagetaken, leergesprekken, interne verplaatsing, overige activiteiten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/>
                </a:solidFill>
                <a:sym typeface="Wingdings" panose="05000000000000000000" pitchFamily="2" charset="2"/>
              </a:rPr>
              <a:t>Weekagenda’s: dagelijks ingevuld, wekelijks geprint en ondertekend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E0BE0F-65A8-28A6-280E-09CF6E06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 Tijdens de stage</a:t>
            </a:r>
          </a:p>
        </p:txBody>
      </p:sp>
    </p:spTree>
    <p:extLst>
      <p:ext uri="{BB962C8B-B14F-4D97-AF65-F5344CB8AC3E}">
        <p14:creationId xmlns:p14="http://schemas.microsoft.com/office/powerpoint/2010/main" val="2961211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E8F4AD6-FC1C-7826-2A10-797D828B7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dirty="0"/>
              <a:t>2.2.1 Stage-uren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Afwezigheid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Onderbreking stage </a:t>
            </a:r>
            <a:r>
              <a:rPr lang="nl-BE" sz="2400" dirty="0">
                <a:solidFill>
                  <a:srgbClr val="009CAB"/>
                </a:solidFill>
              </a:rPr>
              <a:t>enkel voor supervisieactiviteit</a:t>
            </a:r>
          </a:p>
          <a:p>
            <a:pPr>
              <a:lnSpc>
                <a:spcPct val="150000"/>
              </a:lnSpc>
            </a:pPr>
            <a:r>
              <a:rPr lang="nl-BE" sz="2400" dirty="0">
                <a:solidFill>
                  <a:srgbClr val="009CAB"/>
                </a:solidFill>
              </a:rPr>
              <a:t>Meldingsprocedure o.a. via </a:t>
            </a:r>
            <a:r>
              <a:rPr lang="nl-BE" sz="2400" dirty="0"/>
              <a:t> </a:t>
            </a:r>
            <a:r>
              <a:rPr lang="nl-BE" sz="2400" dirty="0">
                <a:hlinkClick r:id="rId2"/>
              </a:rPr>
              <a:t>afwezigheden.la@thomasmore.be</a:t>
            </a:r>
            <a:r>
              <a:rPr lang="nl-BE" sz="2400" dirty="0"/>
              <a:t>    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Vroegtijdige beëindiging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Na gesprek met mentor, supervisor, stagecoördinator, SSB</a:t>
            </a:r>
          </a:p>
          <a:p>
            <a:pPr>
              <a:lnSpc>
                <a:spcPct val="150000"/>
              </a:lnSpc>
            </a:pPr>
            <a:endParaRPr lang="nl-B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F3767A-B370-F057-9858-B717CA02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 Tijdens de stage</a:t>
            </a:r>
          </a:p>
        </p:txBody>
      </p:sp>
    </p:spTree>
    <p:extLst>
      <p:ext uri="{BB962C8B-B14F-4D97-AF65-F5344CB8AC3E}">
        <p14:creationId xmlns:p14="http://schemas.microsoft.com/office/powerpoint/2010/main" val="2493051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609292E-25B9-5A04-88E6-5655AC5B31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u="sng" dirty="0"/>
              <a:t>Algemeen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Stageactiviteiten maar ook stagetaken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Richtlijnen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Idem 21-22</a:t>
            </a:r>
          </a:p>
          <a:p>
            <a:pPr>
              <a:lnSpc>
                <a:spcPct val="150000"/>
              </a:lnSpc>
            </a:pPr>
            <a:endParaRPr lang="nl-B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EDA324-B80F-D714-3A19-C8B0C464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 Stagetaken LOGOPEDIE </a:t>
            </a:r>
          </a:p>
        </p:txBody>
      </p:sp>
    </p:spTree>
    <p:extLst>
      <p:ext uri="{BB962C8B-B14F-4D97-AF65-F5344CB8AC3E}">
        <p14:creationId xmlns:p14="http://schemas.microsoft.com/office/powerpoint/2010/main" val="2619910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D7C06B-FFB3-D86B-A587-34574107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 Stagetaken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E344C4-91D0-D9D5-9B94-DD448CA7FCF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b="1" dirty="0"/>
              <a:t>Stage 2/3 LOG</a:t>
            </a:r>
          </a:p>
          <a:p>
            <a:pPr>
              <a:lnSpc>
                <a:spcPct val="150000"/>
              </a:lnSpc>
            </a:pPr>
            <a:r>
              <a:rPr lang="nl-BE" dirty="0"/>
              <a:t>RV</a:t>
            </a:r>
          </a:p>
          <a:p>
            <a:pPr>
              <a:lnSpc>
                <a:spcPct val="150000"/>
              </a:lnSpc>
            </a:pPr>
            <a:r>
              <a:rPr lang="nl-BE" dirty="0"/>
              <a:t>CA</a:t>
            </a:r>
          </a:p>
          <a:p>
            <a:pPr>
              <a:lnSpc>
                <a:spcPct val="150000"/>
              </a:lnSpc>
            </a:pPr>
            <a:r>
              <a:rPr lang="nl-BE" dirty="0"/>
              <a:t>BP</a:t>
            </a:r>
          </a:p>
          <a:p>
            <a:pPr>
              <a:lnSpc>
                <a:spcPct val="150000"/>
              </a:lnSpc>
            </a:pPr>
            <a:r>
              <a:rPr lang="nl-BE" dirty="0"/>
              <a:t>BI</a:t>
            </a:r>
          </a:p>
          <a:p>
            <a:pPr>
              <a:lnSpc>
                <a:spcPct val="150000"/>
              </a:lnSpc>
            </a:pPr>
            <a:r>
              <a:rPr lang="nl-BE" dirty="0"/>
              <a:t>TV</a:t>
            </a:r>
          </a:p>
          <a:p>
            <a:pPr>
              <a:lnSpc>
                <a:spcPct val="150000"/>
              </a:lnSpc>
            </a:pPr>
            <a:r>
              <a:rPr lang="nl-BE" dirty="0"/>
              <a:t>OB</a:t>
            </a:r>
          </a:p>
          <a:p>
            <a:pPr>
              <a:lnSpc>
                <a:spcPct val="150000"/>
              </a:lnSpc>
            </a:pP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58C7F0-DD6E-B0D7-1F24-D3A69EFBFD0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BE" b="1" dirty="0"/>
              <a:t>Stage 1 LOG</a:t>
            </a:r>
          </a:p>
          <a:p>
            <a:pPr>
              <a:lnSpc>
                <a:spcPct val="150000"/>
              </a:lnSpc>
            </a:pPr>
            <a:r>
              <a:rPr lang="nl-BE" dirty="0"/>
              <a:t>RV</a:t>
            </a:r>
          </a:p>
          <a:p>
            <a:pPr>
              <a:lnSpc>
                <a:spcPct val="150000"/>
              </a:lnSpc>
            </a:pPr>
            <a:r>
              <a:rPr lang="nl-BE" dirty="0"/>
              <a:t>KD</a:t>
            </a:r>
          </a:p>
          <a:p>
            <a:pPr>
              <a:lnSpc>
                <a:spcPct val="150000"/>
              </a:lnSpc>
            </a:pPr>
            <a:r>
              <a:rPr lang="nl-BE" dirty="0"/>
              <a:t>OZ </a:t>
            </a:r>
          </a:p>
          <a:p>
            <a:pPr>
              <a:lnSpc>
                <a:spcPct val="150000"/>
              </a:lnSpc>
            </a:pPr>
            <a:r>
              <a:rPr lang="nl-BE" dirty="0"/>
              <a:t>TV</a:t>
            </a:r>
          </a:p>
          <a:p>
            <a:pPr>
              <a:lnSpc>
                <a:spcPct val="150000"/>
              </a:lnSpc>
            </a:pPr>
            <a:r>
              <a:rPr lang="nl-BE" dirty="0"/>
              <a:t>OB</a:t>
            </a:r>
          </a:p>
        </p:txBody>
      </p:sp>
    </p:spTree>
    <p:extLst>
      <p:ext uri="{BB962C8B-B14F-4D97-AF65-F5344CB8AC3E}">
        <p14:creationId xmlns:p14="http://schemas.microsoft.com/office/powerpoint/2010/main" val="1872416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58C7F0-DD6E-B0D7-1F24-D3A69EFBFD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0800"/>
            <a:ext cx="12191999" cy="5407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/>
              <a:t>Stage 1 en Stage 2/3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RV</a:t>
            </a:r>
            <a:endParaRPr lang="nl-BE" sz="2400" dirty="0"/>
          </a:p>
          <a:p>
            <a:pPr>
              <a:lnSpc>
                <a:spcPct val="150000"/>
              </a:lnSpc>
            </a:pPr>
            <a:r>
              <a:rPr lang="nl-BE" sz="2400" dirty="0"/>
              <a:t>Idem 21-22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Formats ter beschikking als leidraad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D7C06B-FFB3-D86B-A587-34574107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 Stagetaken</a:t>
            </a:r>
          </a:p>
        </p:txBody>
      </p:sp>
      <p:pic>
        <p:nvPicPr>
          <p:cNvPr id="2" name="Afbeelding 1" descr="Bateson: De Logische niveaus van denken, leren en veranderen | Coachcenter">
            <a:extLst>
              <a:ext uri="{FF2B5EF4-FFF2-40B4-BE49-F238E27FC236}">
                <a16:creationId xmlns:a16="http://schemas.microsoft.com/office/drawing/2014/main" id="{DEEDFA3F-6099-ECC9-90FD-42B4C6FB88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6" y="4626428"/>
            <a:ext cx="1826807" cy="140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6" descr="Website&#10;&#10;Description automatically generated">
            <a:extLst>
              <a:ext uri="{FF2B5EF4-FFF2-40B4-BE49-F238E27FC236}">
                <a16:creationId xmlns:a16="http://schemas.microsoft.com/office/drawing/2014/main" id="{0A81DD6B-C20F-B4D4-C479-7A9D8C95F1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41431" y="4626428"/>
            <a:ext cx="1546864" cy="140619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222C993-FE48-6A4F-FCF0-A2EDB16E05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26" y="4664058"/>
            <a:ext cx="1817915" cy="114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1" descr="Gerelateerde afbeelding">
            <a:extLst>
              <a:ext uri="{FF2B5EF4-FFF2-40B4-BE49-F238E27FC236}">
                <a16:creationId xmlns:a16="http://schemas.microsoft.com/office/drawing/2014/main" id="{1763D4CB-CBDD-955D-6683-BA30B409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57" y="4290057"/>
            <a:ext cx="1649469" cy="21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2" descr="Diagram&#10;&#10;Description automatically generated">
            <a:extLst>
              <a:ext uri="{FF2B5EF4-FFF2-40B4-BE49-F238E27FC236}">
                <a16:creationId xmlns:a16="http://schemas.microsoft.com/office/drawing/2014/main" id="{FAD145AD-FC63-72C7-AE32-A31207EF97FC}"/>
              </a:ext>
            </a:extLst>
          </p:cNvPr>
          <p:cNvPicPr/>
          <p:nvPr/>
        </p:nvPicPr>
        <p:blipFill>
          <a:blip r:embed="rId6">
            <a:extLst>
              <a:ext uri="{FF2B5EF4-FFF2-40B4-BE49-F238E27FC236}">
                <a16:creationId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4071DAF8-ED03-47DB-90DE-26C678AF3E2B}"/>
              </a:ext>
            </a:extLst>
          </a:blip>
          <a:stretch>
            <a:fillRect/>
          </a:stretch>
        </p:blipFill>
        <p:spPr>
          <a:xfrm rot="5400000">
            <a:off x="4057623" y="4702446"/>
            <a:ext cx="1698899" cy="1546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86F6EC-0923-0CA2-562C-55FA8B79FA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42" y="3807524"/>
            <a:ext cx="2527300" cy="1428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665D0E-DA56-0261-8308-C22C7004E381}"/>
              </a:ext>
            </a:extLst>
          </p:cNvPr>
          <p:cNvSpPr txBox="1"/>
          <p:nvPr/>
        </p:nvSpPr>
        <p:spPr>
          <a:xfrm>
            <a:off x="9063494" y="5236274"/>
            <a:ext cx="2983408" cy="1047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Waarden ontdekken</a:t>
            </a:r>
            <a:endParaRPr lang="nl-BE" sz="1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Hindernissen om richting waarden te gaan</a:t>
            </a:r>
            <a:endParaRPr lang="nl-BE" sz="1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Leren omgaan met innerlijke monsters</a:t>
            </a:r>
            <a:endParaRPr lang="nl-BE" sz="1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0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Een concreet actieplan opstellen en uitvoeren</a:t>
            </a:r>
            <a:endParaRPr lang="nl-BE" sz="1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2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465225" y="850209"/>
            <a:ext cx="6150450" cy="3106800"/>
          </a:xfrm>
        </p:spPr>
        <p:txBody>
          <a:bodyPr>
            <a:normAutofit/>
          </a:bodyPr>
          <a:lstStyle/>
          <a:p>
            <a:r>
              <a:rPr lang="nl-BE" sz="6000" dirty="0">
                <a:latin typeface="Poppins Thin"/>
                <a:cs typeface="Poppins Thin"/>
              </a:rPr>
              <a:t>Stage-organisatie</a:t>
            </a:r>
            <a:br>
              <a:rPr lang="nl-BE" dirty="0">
                <a:latin typeface="Poppins Thin"/>
                <a:cs typeface="Poppins Thin"/>
              </a:rPr>
            </a:br>
            <a:endParaRPr lang="en-US" sz="2400" dirty="0">
              <a:latin typeface="Poppins Thin"/>
              <a:cs typeface="Poppins Thi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1028" name="Picture 4" descr="Stageaanbod in communicatie | perspective.brussels">
            <a:extLst>
              <a:ext uri="{FF2B5EF4-FFF2-40B4-BE49-F238E27FC236}">
                <a16:creationId xmlns:a16="http://schemas.microsoft.com/office/drawing/2014/main" id="{C96E103C-06B0-485D-B6AE-D8DE78F3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1314"/>
            <a:ext cx="6150451" cy="31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4CFFE29-9E8F-4891-AC39-08399AB8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936689"/>
            <a:ext cx="5220000" cy="1250806"/>
          </a:xfrm>
        </p:spPr>
        <p:txBody>
          <a:bodyPr/>
          <a:lstStyle/>
          <a:p>
            <a:r>
              <a:rPr lang="nl-BE" dirty="0"/>
              <a:t>Logopedie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38348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58C7F0-DD6E-B0D7-1F24-D3A69EFBFD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0800"/>
            <a:ext cx="12191999" cy="5407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/>
              <a:t>Stage 1 LOG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KD en OZ</a:t>
            </a:r>
            <a:r>
              <a:rPr lang="nl-BE" sz="2400" dirty="0"/>
              <a:t> 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Idem 21-22 +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Gehanteerd wetenschappelijk bewijs, met beschrijving van verworven inzichten en toepassing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Kritische bedenkingen, aanvullingen en/of vragen 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TV en OB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D7C06B-FFB3-D86B-A587-34574107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 Stagetaken</a:t>
            </a:r>
          </a:p>
        </p:txBody>
      </p:sp>
    </p:spTree>
    <p:extLst>
      <p:ext uri="{BB962C8B-B14F-4D97-AF65-F5344CB8AC3E}">
        <p14:creationId xmlns:p14="http://schemas.microsoft.com/office/powerpoint/2010/main" val="3868931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58C7F0-DD6E-B0D7-1F24-D3A69EFBFD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0800"/>
            <a:ext cx="12191999" cy="5407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/>
              <a:t>Stage 1 LOG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KD en OZ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TV en OB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Idem 21-22 +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Kritische bedenkingen, aanvullingen en/of vragen </a:t>
            </a:r>
          </a:p>
          <a:p>
            <a:pPr>
              <a:lnSpc>
                <a:spcPct val="150000"/>
              </a:lnSpc>
            </a:pPr>
            <a:endParaRPr lang="nl-B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D7C06B-FFB3-D86B-A587-34574107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 Stagetaken</a:t>
            </a:r>
          </a:p>
        </p:txBody>
      </p:sp>
    </p:spTree>
    <p:extLst>
      <p:ext uri="{BB962C8B-B14F-4D97-AF65-F5344CB8AC3E}">
        <p14:creationId xmlns:p14="http://schemas.microsoft.com/office/powerpoint/2010/main" val="166904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58C7F0-DD6E-B0D7-1F24-D3A69EFBFD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0800"/>
            <a:ext cx="12191999" cy="5407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/>
              <a:t>Stage 2/3 LOG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CA, BP en BI 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Idem 21-22 +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Gehanteerd wetenschappelijk bewijs, met beschrijving van verworven inzichten en toepassing </a:t>
            </a:r>
            <a:r>
              <a:rPr lang="nl-BE" sz="1600" dirty="0">
                <a:solidFill>
                  <a:srgbClr val="009CAB"/>
                </a:solidFill>
              </a:rPr>
              <a:t>(BP met 5 stappen van EBH)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Kritische bedenkingen, aanvullingen en/of vragen 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TV en OB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D7C06B-FFB3-D86B-A587-34574107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 Stagetaken</a:t>
            </a:r>
          </a:p>
        </p:txBody>
      </p:sp>
    </p:spTree>
    <p:extLst>
      <p:ext uri="{BB962C8B-B14F-4D97-AF65-F5344CB8AC3E}">
        <p14:creationId xmlns:p14="http://schemas.microsoft.com/office/powerpoint/2010/main" val="196243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58C7F0-DD6E-B0D7-1F24-D3A69EFBFD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0800"/>
            <a:ext cx="12191999" cy="5407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/>
              <a:t>Stage 2/3 LOG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CA, BP en BI 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TV en OB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Idem 21-22 +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Gehanteerd wetenschappelijk bewijs, met beschrijving van verworven inzichten en toepassing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</a:rPr>
              <a:t>Kritische bedenkingen, aanvullingen en/of vragen </a:t>
            </a:r>
          </a:p>
          <a:p>
            <a:pPr>
              <a:lnSpc>
                <a:spcPct val="150000"/>
              </a:lnSpc>
            </a:pPr>
            <a:endParaRPr lang="nl-B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D7C06B-FFB3-D86B-A587-34574107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2.2.2. Stagetaken</a:t>
            </a:r>
          </a:p>
        </p:txBody>
      </p:sp>
    </p:spTree>
    <p:extLst>
      <p:ext uri="{BB962C8B-B14F-4D97-AF65-F5344CB8AC3E}">
        <p14:creationId xmlns:p14="http://schemas.microsoft.com/office/powerpoint/2010/main" val="650284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AC24197-C520-16B1-930C-29C4322DAE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450800"/>
            <a:ext cx="12191999" cy="53656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u="sng" dirty="0">
                <a:solidFill>
                  <a:schemeClr val="tx1"/>
                </a:solidFill>
              </a:rPr>
              <a:t>Algemeen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Student toont beoogde competenties aan.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Feedback met datum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Student toont feedback van supervisor aan mentor.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Kwalitatieve feedback van mentor (stageportaal)</a:t>
            </a:r>
          </a:p>
          <a:p>
            <a:pPr>
              <a:lnSpc>
                <a:spcPct val="150000"/>
              </a:lnSpc>
            </a:pPr>
            <a:endParaRPr lang="nl-BE" sz="2400" dirty="0">
              <a:solidFill>
                <a:srgbClr val="009CA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3FB35C-FECF-CF21-5FBF-7BD98F99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2.2.3 Stagebegeleiding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E1B600E-3D33-9615-B997-667C451C4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49399"/>
              </p:ext>
            </p:extLst>
          </p:nvPr>
        </p:nvGraphicFramePr>
        <p:xfrm>
          <a:off x="1207191" y="4767120"/>
          <a:ext cx="977761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404">
                  <a:extLst>
                    <a:ext uri="{9D8B030D-6E8A-4147-A177-3AD203B41FA5}">
                      <a16:colId xmlns:a16="http://schemas.microsoft.com/office/drawing/2014/main" val="1505426470"/>
                    </a:ext>
                  </a:extLst>
                </a:gridCol>
                <a:gridCol w="2444404">
                  <a:extLst>
                    <a:ext uri="{9D8B030D-6E8A-4147-A177-3AD203B41FA5}">
                      <a16:colId xmlns:a16="http://schemas.microsoft.com/office/drawing/2014/main" val="964737338"/>
                    </a:ext>
                  </a:extLst>
                </a:gridCol>
                <a:gridCol w="2444404">
                  <a:extLst>
                    <a:ext uri="{9D8B030D-6E8A-4147-A177-3AD203B41FA5}">
                      <a16:colId xmlns:a16="http://schemas.microsoft.com/office/drawing/2014/main" val="3120194884"/>
                    </a:ext>
                  </a:extLst>
                </a:gridCol>
                <a:gridCol w="2444404">
                  <a:extLst>
                    <a:ext uri="{9D8B030D-6E8A-4147-A177-3AD203B41FA5}">
                      <a16:colId xmlns:a16="http://schemas.microsoft.com/office/drawing/2014/main" val="3036410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Stage 1</a:t>
                      </a:r>
                    </a:p>
                  </a:txBody>
                  <a:tcPr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Week 2</a:t>
                      </a:r>
                    </a:p>
                  </a:txBody>
                  <a:tcPr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Week 4</a:t>
                      </a:r>
                    </a:p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(voorkeur laatste dag)</a:t>
                      </a:r>
                    </a:p>
                  </a:txBody>
                  <a:tcPr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54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Stage 2/3</a:t>
                      </a:r>
                    </a:p>
                  </a:txBody>
                  <a:tcPr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Week 1-2</a:t>
                      </a:r>
                    </a:p>
                  </a:txBody>
                  <a:tcPr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Week 3-4-5</a:t>
                      </a:r>
                    </a:p>
                  </a:txBody>
                  <a:tcPr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Week 6-7-8</a:t>
                      </a:r>
                    </a:p>
                    <a:p>
                      <a:r>
                        <a:rPr lang="nl-BE" b="0" dirty="0">
                          <a:solidFill>
                            <a:srgbClr val="009CAB"/>
                          </a:solidFill>
                        </a:rPr>
                        <a:t>(voorkeur laatste dag)</a:t>
                      </a:r>
                    </a:p>
                  </a:txBody>
                  <a:tcPr>
                    <a:lnL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78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681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EAC9E09-DDD0-B22E-6D78-DC25867289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u="sng" dirty="0"/>
              <a:t>Supervisieactiviteit</a:t>
            </a:r>
          </a:p>
          <a:p>
            <a:pPr>
              <a:lnSpc>
                <a:spcPct val="150000"/>
              </a:lnSpc>
            </a:pPr>
            <a:r>
              <a:rPr lang="nl-BE" sz="2400" dirty="0"/>
              <a:t>Idem 21-22</a:t>
            </a:r>
          </a:p>
          <a:p>
            <a:pPr>
              <a:lnSpc>
                <a:spcPct val="150000"/>
              </a:lnSpc>
            </a:pPr>
            <a:r>
              <a:rPr lang="nl-BE" sz="2400" u="sng" dirty="0"/>
              <a:t>Stagebezoek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Laatste deel van de stage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Observeren zeker bij stage 2/3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Feedbackdocumenten overlopen en nog niet eerder besproken elementen ter plaatse noteren en handtekenen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A03793-10B1-179E-E340-BDC8D0DF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2.2.3 Stagebegeleiding</a:t>
            </a:r>
          </a:p>
        </p:txBody>
      </p:sp>
    </p:spTree>
    <p:extLst>
      <p:ext uri="{BB962C8B-B14F-4D97-AF65-F5344CB8AC3E}">
        <p14:creationId xmlns:p14="http://schemas.microsoft.com/office/powerpoint/2010/main" val="1915033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4E6295D-F676-60AD-DC55-2F4F4B37E7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/>
              <a:t>Stageschrift altijd mee op stage, supervisieactiviteit, stagebezoek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/>
              <a:t>Deel A: Administratie</a:t>
            </a:r>
          </a:p>
          <a:p>
            <a:pPr marL="358775" lvl="2" indent="90488">
              <a:lnSpc>
                <a:spcPct val="150000"/>
              </a:lnSpc>
              <a:buNone/>
            </a:pPr>
            <a:r>
              <a:rPr lang="nl-BE" sz="2400" dirty="0"/>
              <a:t>Deel B: Stagetaken</a:t>
            </a:r>
          </a:p>
          <a:p>
            <a:pPr marL="358775" lvl="2" indent="90488">
              <a:lnSpc>
                <a:spcPct val="150000"/>
              </a:lnSpc>
              <a:buNone/>
            </a:pPr>
            <a:r>
              <a:rPr lang="nl-BE" sz="2400" dirty="0"/>
              <a:t>Deel C: </a:t>
            </a:r>
            <a:r>
              <a:rPr lang="nl-BE" sz="2400" dirty="0">
                <a:solidFill>
                  <a:srgbClr val="009CAB"/>
                </a:solidFill>
              </a:rPr>
              <a:t>Competentieontwikkeling</a:t>
            </a:r>
          </a:p>
          <a:p>
            <a:pPr marL="186463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Indienen stageschrift Stage 1 tussen 15.30 en 16 uur</a:t>
            </a:r>
          </a:p>
          <a:p>
            <a:pPr marL="186463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Indienen stageschrift Stage 2/3 tussen 9 en 9.30 uur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F4EDA6-4B74-80BE-A955-6422EEF2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2.2.4 Stageschrift</a:t>
            </a:r>
          </a:p>
        </p:txBody>
      </p:sp>
    </p:spTree>
    <p:extLst>
      <p:ext uri="{BB962C8B-B14F-4D97-AF65-F5344CB8AC3E}">
        <p14:creationId xmlns:p14="http://schemas.microsoft.com/office/powerpoint/2010/main" val="1622002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6E2ADA3-569D-189A-FA42-6768C8F1F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9CA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nl-BE" sz="2400" b="1" u="sng" dirty="0">
                <a:solidFill>
                  <a:srgbClr val="009CA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nl-BE" sz="2400" dirty="0">
                <a:solidFill>
                  <a:srgbClr val="009CA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en niet de mentor is verantwoordelijk voor de eindbeoordeling van de stage. </a:t>
            </a:r>
            <a:r>
              <a:rPr lang="nl-BE" sz="2400" dirty="0">
                <a:solidFill>
                  <a:srgbClr val="009CAB"/>
                </a:solidFill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De eindbeoordeling gebeurt steeds volgens </a:t>
            </a:r>
            <a:r>
              <a:rPr lang="nl-BE" sz="2400" u="sng" dirty="0">
                <a:solidFill>
                  <a:srgbClr val="009CAB"/>
                </a:solidFill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de criteria/het niveau gehanteerd binnen de opleiding</a:t>
            </a:r>
            <a:r>
              <a:rPr lang="nl-BE" sz="2400" dirty="0">
                <a:solidFill>
                  <a:srgbClr val="009CAB"/>
                </a:solidFill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nl-BE" sz="2400" dirty="0">
                <a:solidFill>
                  <a:srgbClr val="009CA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Stage 1 	generieke en beroepsspecifieke competenties 50%-50%</a:t>
            </a:r>
            <a:br>
              <a:rPr lang="nl-BE" sz="2400" dirty="0">
                <a:solidFill>
                  <a:srgbClr val="009CA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BE" sz="2400" dirty="0">
                <a:solidFill>
                  <a:srgbClr val="009CA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Stage 2/3 	generieke en beroepsspecifieke </a:t>
            </a:r>
            <a:r>
              <a:rPr lang="nl-BE" sz="2400" dirty="0">
                <a:solidFill>
                  <a:srgbClr val="009CA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competenties 30%-70%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nl-BE" sz="2400" dirty="0">
                <a:solidFill>
                  <a:srgbClr val="009CA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20%-regel: maximaal 9/20</a:t>
            </a:r>
          </a:p>
          <a:p>
            <a:pPr>
              <a:lnSpc>
                <a:spcPct val="150000"/>
              </a:lnSpc>
            </a:pPr>
            <a:endParaRPr lang="nl-BE" sz="2400" dirty="0">
              <a:solidFill>
                <a:srgbClr val="009CA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BE7858-C46A-0F62-CD91-AA76B524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2.3 Na de stage</a:t>
            </a:r>
          </a:p>
        </p:txBody>
      </p:sp>
    </p:spTree>
    <p:extLst>
      <p:ext uri="{BB962C8B-B14F-4D97-AF65-F5344CB8AC3E}">
        <p14:creationId xmlns:p14="http://schemas.microsoft.com/office/powerpoint/2010/main" val="1468695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1B4010-415E-EC26-B39C-D6DC4BEF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Bijlage 1: Competentielijst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CCCFD69-CBF7-2E00-52A3-90B579B772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1800" b="1" u="sng" dirty="0"/>
              <a:t>Stage 2/3 LOG</a:t>
            </a:r>
          </a:p>
          <a:p>
            <a:pPr>
              <a:lnSpc>
                <a:spcPct val="150000"/>
              </a:lnSpc>
            </a:pPr>
            <a:r>
              <a:rPr lang="nl-BE" sz="1800" dirty="0"/>
              <a:t>Generieke competenties: 11 (</a:t>
            </a:r>
            <a:r>
              <a:rPr lang="nl-BE" sz="1800" strike="sngStrike" dirty="0"/>
              <a:t>zelfbewust</a:t>
            </a:r>
            <a:r>
              <a:rPr lang="nl-BE" sz="1800" dirty="0"/>
              <a:t>)</a:t>
            </a:r>
          </a:p>
          <a:p>
            <a:pPr>
              <a:lnSpc>
                <a:spcPct val="150000"/>
              </a:lnSpc>
            </a:pPr>
            <a:r>
              <a:rPr lang="nl-BE" sz="1800" dirty="0"/>
              <a:t>Beroepsspecifieke competenties: 22 (23)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BE" sz="1800" dirty="0">
                <a:solidFill>
                  <a:srgbClr val="009CAB"/>
                </a:solidFill>
              </a:rPr>
              <a:t>Competentie 20: EBH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BE" sz="1800" dirty="0">
                <a:solidFill>
                  <a:srgbClr val="009CAB"/>
                </a:solidFill>
              </a:rPr>
              <a:t>Competentie 21: kritisch analyseren informatie en data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BE" sz="1800" dirty="0">
                <a:solidFill>
                  <a:srgbClr val="009CAB"/>
                </a:solidFill>
              </a:rPr>
              <a:t>Competentie 22: realistisch monitoren van competentieontwikkeling, bewust van wat hij doet, denkt, voelt en wilt, van wie hij is en hoe hij overkomt.</a:t>
            </a:r>
          </a:p>
          <a:p>
            <a:pPr>
              <a:lnSpc>
                <a:spcPct val="150000"/>
              </a:lnSpc>
            </a:pPr>
            <a:endParaRPr lang="nl-BE" sz="18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913D5E-1DA3-A1DB-0BFC-FECE6E707D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1800" b="1" u="sng" dirty="0"/>
              <a:t>Stage 1 LOG</a:t>
            </a:r>
          </a:p>
          <a:p>
            <a:pPr>
              <a:lnSpc>
                <a:spcPct val="150000"/>
              </a:lnSpc>
            </a:pPr>
            <a:r>
              <a:rPr lang="nl-BE" sz="1800" dirty="0"/>
              <a:t>Generieke competenties: 11 (</a:t>
            </a:r>
            <a:r>
              <a:rPr lang="nl-BE" sz="1800" strike="sngStrike" dirty="0"/>
              <a:t>zelfbewust</a:t>
            </a:r>
            <a:r>
              <a:rPr lang="nl-BE" sz="1800" dirty="0"/>
              <a:t>)</a:t>
            </a:r>
          </a:p>
          <a:p>
            <a:pPr>
              <a:lnSpc>
                <a:spcPct val="150000"/>
              </a:lnSpc>
            </a:pPr>
            <a:r>
              <a:rPr lang="nl-BE" sz="1800" dirty="0"/>
              <a:t>Beroepsspecifieke competenties: 17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BE" sz="1800" dirty="0">
                <a:solidFill>
                  <a:srgbClr val="009CAB"/>
                </a:solidFill>
              </a:rPr>
              <a:t>Competentie 15: EBH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BE" sz="1800" dirty="0">
                <a:solidFill>
                  <a:srgbClr val="009CAB"/>
                </a:solidFill>
              </a:rPr>
              <a:t>Competentie 16: kritisch analyseren informatie en data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BE" sz="1800" dirty="0">
                <a:solidFill>
                  <a:srgbClr val="009CAB"/>
                </a:solidFill>
              </a:rPr>
              <a:t>Competentie 17: realistisch monitoren van competentieontwikkeling, bewust van wat hij doet, denkt, voelt en wilt, van wie hij is en hoe hij overkomt.</a:t>
            </a:r>
          </a:p>
        </p:txBody>
      </p:sp>
    </p:spTree>
    <p:extLst>
      <p:ext uri="{BB962C8B-B14F-4D97-AF65-F5344CB8AC3E}">
        <p14:creationId xmlns:p14="http://schemas.microsoft.com/office/powerpoint/2010/main" val="4161138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1B4010-415E-EC26-B39C-D6DC4BEF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Bijlagen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CCCFD69-CBF7-2E00-52A3-90B579B772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1800" b="1" u="sng" dirty="0"/>
              <a:t>Stage 2/3 LOG</a:t>
            </a:r>
          </a:p>
          <a:p>
            <a:pPr>
              <a:lnSpc>
                <a:spcPct val="150000"/>
              </a:lnSpc>
            </a:pPr>
            <a:r>
              <a:rPr lang="nl-BE" sz="1800" dirty="0"/>
              <a:t>Bijlage 2: Stroomdiagram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tx1"/>
                </a:solidFill>
              </a:rPr>
              <a:t>Bijlage 3: ICF-model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tx1"/>
                </a:solidFill>
              </a:rPr>
              <a:t>Bijlage 4: Gedragsanalyse probleemgedrag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tx1"/>
                </a:solidFill>
              </a:rPr>
              <a:t>Bijlage 5: Gedragsanalyse doelgedrag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tx1"/>
                </a:solidFill>
              </a:rPr>
              <a:t>Bijlage 6: </a:t>
            </a:r>
            <a:r>
              <a:rPr lang="nl-BE" sz="1800" dirty="0" err="1">
                <a:solidFill>
                  <a:schemeClr val="tx1"/>
                </a:solidFill>
              </a:rPr>
              <a:t>Evidence-based</a:t>
            </a:r>
            <a:r>
              <a:rPr lang="nl-BE" sz="1800" dirty="0">
                <a:solidFill>
                  <a:schemeClr val="tx1"/>
                </a:solidFill>
              </a:rPr>
              <a:t> handelen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rgbClr val="009CAB"/>
                </a:solidFill>
              </a:rPr>
              <a:t>Bijlage 7: Therapieverslag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tx1"/>
                </a:solidFill>
              </a:rPr>
              <a:t>Bijlage 8: Referenties</a:t>
            </a:r>
          </a:p>
          <a:p>
            <a:pPr>
              <a:lnSpc>
                <a:spcPct val="150000"/>
              </a:lnSpc>
            </a:pPr>
            <a:endParaRPr lang="nl-BE" sz="18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913D5E-1DA3-A1DB-0BFC-FECE6E707D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1800" b="1" u="sng" dirty="0"/>
              <a:t>Stage 1 LOG</a:t>
            </a:r>
          </a:p>
          <a:p>
            <a:pPr>
              <a:lnSpc>
                <a:spcPct val="150000"/>
              </a:lnSpc>
            </a:pPr>
            <a:r>
              <a:rPr lang="nl-BE" sz="1800" dirty="0"/>
              <a:t>Bijlage 2: Stroomdiagram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tx1"/>
                </a:solidFill>
              </a:rPr>
              <a:t>Bijlage 3: ICF-model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rgbClr val="009CAB"/>
                </a:solidFill>
              </a:rPr>
              <a:t>Bijlage 4: Therapieverslag</a:t>
            </a: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chemeClr val="tx1"/>
                </a:solidFill>
              </a:rPr>
              <a:t>Bijlage 5: Referenties</a:t>
            </a:r>
          </a:p>
        </p:txBody>
      </p:sp>
    </p:spTree>
    <p:extLst>
      <p:ext uri="{BB962C8B-B14F-4D97-AF65-F5344CB8AC3E}">
        <p14:creationId xmlns:p14="http://schemas.microsoft.com/office/powerpoint/2010/main" val="295541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360000" tIns="900000" rIns="540000" bIns="360000" rtlCol="0" anchor="t">
            <a:normAutofit/>
          </a:bodyPr>
          <a:lstStyle/>
          <a:p>
            <a:pPr marL="323850" lvl="1" indent="-323850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  <a:latin typeface="Nunito Light"/>
              </a:rPr>
              <a:t>Logopedie &amp; Audiologie</a:t>
            </a:r>
            <a:endParaRPr lang="nl-NL" dirty="0">
              <a:solidFill>
                <a:schemeClr val="tx1"/>
              </a:solidFill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nl-BE" dirty="0">
                <a:solidFill>
                  <a:schemeClr val="tx1"/>
                </a:solidFill>
                <a:latin typeface="Nunito Light"/>
              </a:rPr>
              <a:t>Ine Francke</a:t>
            </a:r>
          </a:p>
          <a:p>
            <a:pPr>
              <a:lnSpc>
                <a:spcPct val="150000"/>
              </a:lnSpc>
            </a:pPr>
            <a:r>
              <a:rPr lang="nl-BE" dirty="0">
                <a:solidFill>
                  <a:srgbClr val="00B050"/>
                </a:solidFill>
                <a:hlinkClick r:id="rId3"/>
              </a:rPr>
              <a:t>ine.francke@thomasmore.be</a:t>
            </a:r>
            <a:endParaRPr lang="nl-BE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03/432 19 03</a:t>
            </a:r>
          </a:p>
          <a:p>
            <a:pPr>
              <a:lnSpc>
                <a:spcPct val="150000"/>
              </a:lnSpc>
            </a:pPr>
            <a:endParaRPr lang="nl-BE" sz="21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endParaRPr lang="en-US" sz="21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799" y="594000"/>
            <a:ext cx="5558399" cy="447302"/>
          </a:xfrm>
        </p:spPr>
        <p:txBody>
          <a:bodyPr/>
          <a:lstStyle/>
          <a:p>
            <a:r>
              <a:rPr lang="en-US" sz="4800" err="1"/>
              <a:t>Stageorganisatie</a:t>
            </a:r>
            <a:r>
              <a:rPr lang="en-US" sz="4800"/>
              <a:t>	</a:t>
            </a:r>
          </a:p>
        </p:txBody>
      </p:sp>
      <p:pic>
        <p:nvPicPr>
          <p:cNvPr id="2060" name="Picture 12" descr="Hoe de verantwoordelijkheden van Management Assistants evolueerden | Robert  Half">
            <a:extLst>
              <a:ext uri="{FF2B5EF4-FFF2-40B4-BE49-F238E27FC236}">
                <a16:creationId xmlns:a16="http://schemas.microsoft.com/office/drawing/2014/main" id="{CCD6645D-03E9-4FBC-B572-240A57F7F948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78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9492704-8CAA-D7AF-8D60-7D4C136D73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dirty="0"/>
              <a:t>Resultaten in lijn met vorige jaren.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Vraag naar overzicht gedragsveranderingstechnieken en logopedische technieken </a:t>
            </a:r>
            <a:r>
              <a:rPr lang="nl-BE" sz="2400" dirty="0">
                <a:sym typeface="Wingdings" panose="05000000000000000000" pitchFamily="2" charset="2"/>
              </a:rPr>
              <a:t></a:t>
            </a:r>
            <a:r>
              <a:rPr lang="nl-BE" sz="2400" dirty="0"/>
              <a:t> Methodisch Handelen 2 </a:t>
            </a:r>
            <a:r>
              <a:rPr lang="nl-BE" sz="2400" dirty="0">
                <a:sym typeface="Wingdings" panose="05000000000000000000" pitchFamily="2" charset="2"/>
              </a:rPr>
              <a:t> </a:t>
            </a:r>
            <a:r>
              <a:rPr lang="nl-BE" sz="2400" dirty="0"/>
              <a:t>via student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Graag mogelijkheid tot kwalitatieve feedback per competentie: in orde 22-23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Wat mag gevraagd aan student? Zie vademecum p.13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rgbClr val="009CAB"/>
                </a:solidFill>
              </a:rPr>
              <a:t>Graag coaching en feedback door supervisor over de kwaliteit van begeleiding door de mentor: in ontwikkeling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nl-BE" sz="2400" dirty="0">
              <a:solidFill>
                <a:srgbClr val="009CAB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nl-BE" sz="24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nl-BE" sz="24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nl-BE" sz="24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7157BE4-8BDC-91CB-D131-EBAA992A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Kwaliteitsbevraging 21-22</a:t>
            </a:r>
          </a:p>
        </p:txBody>
      </p:sp>
    </p:spTree>
    <p:extLst>
      <p:ext uri="{BB962C8B-B14F-4D97-AF65-F5344CB8AC3E}">
        <p14:creationId xmlns:p14="http://schemas.microsoft.com/office/powerpoint/2010/main" val="1854243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11420C-F73A-DE05-BCAE-9D29950F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>
                <a:solidFill>
                  <a:schemeClr val="tx1"/>
                </a:solidFill>
                <a:latin typeface="+mj-lt"/>
                <a:cs typeface="+mj-cs"/>
              </a:rPr>
              <a:t>Nog vragen?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Vraagtekens op een regel en één vraagteken wordt verlicht">
            <a:extLst>
              <a:ext uri="{FF2B5EF4-FFF2-40B4-BE49-F238E27FC236}">
                <a16:creationId xmlns:a16="http://schemas.microsoft.com/office/drawing/2014/main" id="{A58A0DE7-A4ED-46C1-457D-55E10632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5454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nskaart DANKJEWEL TROPISCH | Vergeet-je-nietje">
            <a:extLst>
              <a:ext uri="{FF2B5EF4-FFF2-40B4-BE49-F238E27FC236}">
                <a16:creationId xmlns:a16="http://schemas.microsoft.com/office/drawing/2014/main" id="{0D1180DA-C3BB-FB64-6791-5F042240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0"/>
            <a:ext cx="9755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9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360000" tIns="900000" rIns="540000" bIns="360000" rtlCol="0" anchor="t">
            <a:norm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nl-BE" sz="2800" dirty="0">
                <a:solidFill>
                  <a:schemeClr val="tx1"/>
                </a:solidFill>
                <a:hlinkClick r:id="rId3"/>
              </a:rPr>
              <a:t>https://stages.thomasmore.be</a:t>
            </a:r>
            <a:r>
              <a:rPr lang="nl-BE" sz="28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Contactgegevens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Opgeven stageplaatsen 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Overzicht studenten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Stage-evaluatie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Info</a:t>
            </a:r>
          </a:p>
          <a:p>
            <a:pPr lvl="1">
              <a:lnSpc>
                <a:spcPct val="150000"/>
              </a:lnSpc>
            </a:pPr>
            <a:endParaRPr lang="nl-BE" sz="2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1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799" y="594000"/>
            <a:ext cx="5558399" cy="447302"/>
          </a:xfrm>
        </p:spPr>
        <p:txBody>
          <a:bodyPr/>
          <a:lstStyle/>
          <a:p>
            <a:r>
              <a:rPr lang="en-US" sz="4800" dirty="0" err="1"/>
              <a:t>Stageportaal</a:t>
            </a:r>
            <a:endParaRPr lang="en-US" sz="4800" dirty="0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C100A802-63FA-4F8F-85D5-0A889DA1A5F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1468" r="14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2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360000" tIns="900000" rIns="540000" bIns="36000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</a:rPr>
              <a:t>Aanpassen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gewenst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Contactgegevens</a:t>
            </a:r>
            <a:endParaRPr lang="en-US" sz="4800" dirty="0"/>
          </a:p>
        </p:txBody>
      </p:sp>
      <p:pic>
        <p:nvPicPr>
          <p:cNvPr id="2062" name="Picture 14" descr="2,722 Contact Gegevens Vectoren, Illustraties en Clipart - 123RF">
            <a:extLst>
              <a:ext uri="{FF2B5EF4-FFF2-40B4-BE49-F238E27FC236}">
                <a16:creationId xmlns:a16="http://schemas.microsoft.com/office/drawing/2014/main" id="{584B6CF4-0D59-4B07-BFD9-DD9FB0413397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5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360000" tIns="900000" rIns="540000" bIns="36000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Logopedie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Stage 1, 2 en/of 3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Verschillende periodes </a:t>
            </a:r>
          </a:p>
          <a:p>
            <a:pPr marL="0" lvl="1" indent="0">
              <a:lnSpc>
                <a:spcPct val="150000"/>
              </a:lnSpc>
              <a:buNone/>
            </a:pPr>
            <a:endParaRPr lang="nl-BE" sz="2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1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799" y="594000"/>
            <a:ext cx="6908917" cy="391389"/>
          </a:xfrm>
        </p:spPr>
        <p:txBody>
          <a:bodyPr/>
          <a:lstStyle/>
          <a:p>
            <a:r>
              <a:rPr lang="en-US" sz="4800" dirty="0" err="1"/>
              <a:t>Opgeven</a:t>
            </a:r>
            <a:r>
              <a:rPr lang="en-US" sz="4800" dirty="0"/>
              <a:t> </a:t>
            </a:r>
            <a:r>
              <a:rPr lang="en-US" sz="4800" dirty="0" err="1"/>
              <a:t>stageplaatsen</a:t>
            </a:r>
            <a:endParaRPr lang="en-US" sz="4800" dirty="0"/>
          </a:p>
        </p:txBody>
      </p:sp>
      <p:pic>
        <p:nvPicPr>
          <p:cNvPr id="3074" name="Picture 2" descr="Verbouwingsspecificatie invullen - Bogaers Makelaardij &amp; taxatie">
            <a:extLst>
              <a:ext uri="{FF2B5EF4-FFF2-40B4-BE49-F238E27FC236}">
                <a16:creationId xmlns:a16="http://schemas.microsoft.com/office/drawing/2014/main" id="{6C9B5420-3E69-4BA0-B4A6-ACE2F2712020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9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360000" tIns="900000" rIns="540000" bIns="360000" rtlCol="0" anchor="t"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‘0’ = geen student</a:t>
            </a:r>
          </a:p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‘1’ = 1 student</a:t>
            </a:r>
          </a:p>
          <a:p>
            <a:pPr marL="0" lvl="1" indent="0">
              <a:lnSpc>
                <a:spcPct val="150000"/>
              </a:lnSpc>
              <a:buNone/>
            </a:pPr>
            <a:endParaRPr lang="nl-BE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Studenten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krijgen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een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stageplaats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toegewezen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op basis van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hun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voorkeuren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Studenten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mogen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anose="05000000000000000000" pitchFamily="2" charset="2"/>
              </a:rPr>
              <a:t>geen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contact 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opnemen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799" y="594000"/>
            <a:ext cx="6908917" cy="391389"/>
          </a:xfrm>
        </p:spPr>
        <p:txBody>
          <a:bodyPr/>
          <a:lstStyle/>
          <a:p>
            <a:r>
              <a:rPr lang="en-US" sz="4800" dirty="0" err="1"/>
              <a:t>Opgeven</a:t>
            </a:r>
            <a:r>
              <a:rPr lang="en-US" sz="4800" dirty="0"/>
              <a:t> </a:t>
            </a:r>
            <a:r>
              <a:rPr lang="en-US" sz="4800" dirty="0" err="1"/>
              <a:t>stageplaatsen</a:t>
            </a:r>
            <a:endParaRPr lang="en-US" sz="4800" dirty="0"/>
          </a:p>
        </p:txBody>
      </p:sp>
      <p:pic>
        <p:nvPicPr>
          <p:cNvPr id="3074" name="Picture 2" descr="Verbouwingsspecificatie invullen - Bogaers Makelaardij &amp; taxatie">
            <a:extLst>
              <a:ext uri="{FF2B5EF4-FFF2-40B4-BE49-F238E27FC236}">
                <a16:creationId xmlns:a16="http://schemas.microsoft.com/office/drawing/2014/main" id="{6C9B5420-3E69-4BA0-B4A6-ACE2F2712020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2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 vert="horz" lIns="360000" tIns="900000" rIns="540000" bIns="36000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nl-BE" dirty="0">
                <a:solidFill>
                  <a:schemeClr val="tx1"/>
                </a:solidFill>
              </a:rPr>
              <a:t>Je vult het stageportaal niet in</a:t>
            </a:r>
          </a:p>
          <a:p>
            <a:pPr lvl="1">
              <a:lnSpc>
                <a:spcPct val="150000"/>
              </a:lnSpc>
            </a:pPr>
            <a:endParaRPr lang="nl-BE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Studenten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mogen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tx1"/>
                </a:solidFill>
                <a:sym typeface="Wingdings" panose="05000000000000000000" pitchFamily="2" charset="2"/>
              </a:rPr>
              <a:t>wel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contact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opnemen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in de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zoektocht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naar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een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stageplaats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nl-BE" sz="21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799" y="594000"/>
            <a:ext cx="6908917" cy="391389"/>
          </a:xfrm>
        </p:spPr>
        <p:txBody>
          <a:bodyPr/>
          <a:lstStyle/>
          <a:p>
            <a:r>
              <a:rPr lang="en-US" sz="4800" dirty="0" err="1"/>
              <a:t>Opgeven</a:t>
            </a:r>
            <a:r>
              <a:rPr lang="en-US" sz="4800" dirty="0"/>
              <a:t> </a:t>
            </a:r>
            <a:r>
              <a:rPr lang="en-US" sz="4800" dirty="0" err="1"/>
              <a:t>stageplaatsen</a:t>
            </a:r>
            <a:endParaRPr lang="en-US" sz="4800" dirty="0"/>
          </a:p>
        </p:txBody>
      </p:sp>
      <p:pic>
        <p:nvPicPr>
          <p:cNvPr id="3074" name="Picture 2" descr="Verbouwingsspecificatie invullen - Bogaers Makelaardij &amp; taxatie">
            <a:extLst>
              <a:ext uri="{FF2B5EF4-FFF2-40B4-BE49-F238E27FC236}">
                <a16:creationId xmlns:a16="http://schemas.microsoft.com/office/drawing/2014/main" id="{6C9B5420-3E69-4BA0-B4A6-ACE2F2712020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30114"/>
      </p:ext>
    </p:extLst>
  </p:cSld>
  <p:clrMapOvr>
    <a:masterClrMapping/>
  </p:clrMapOvr>
</p:sld>
</file>

<file path=ppt/theme/theme1.xml><?xml version="1.0" encoding="utf-8"?>
<a:theme xmlns:a="http://schemas.openxmlformats.org/drawingml/2006/main" name="Thomas More">
  <a:themeElements>
    <a:clrScheme name="Thomas More">
      <a:dk1>
        <a:sysClr val="windowText" lastClr="000000"/>
      </a:dk1>
      <a:lt1>
        <a:sysClr val="window" lastClr="FFFFFF"/>
      </a:lt1>
      <a:dk2>
        <a:srgbClr val="006771"/>
      </a:dk2>
      <a:lt2>
        <a:srgbClr val="E7E6E6"/>
      </a:lt2>
      <a:accent1>
        <a:srgbClr val="F04C25"/>
      </a:accent1>
      <a:accent2>
        <a:srgbClr val="009CAB"/>
      </a:accent2>
      <a:accent3>
        <a:srgbClr val="A5A5A5"/>
      </a:accent3>
      <a:accent4>
        <a:srgbClr val="862803"/>
      </a:accent4>
      <a:accent5>
        <a:srgbClr val="FFD965"/>
      </a:accent5>
      <a:accent6>
        <a:srgbClr val="70AD47"/>
      </a:accent6>
      <a:hlink>
        <a:srgbClr val="009CAB"/>
      </a:hlink>
      <a:folHlink>
        <a:srgbClr val="AA5E84"/>
      </a:folHlink>
    </a:clrScheme>
    <a:fontScheme name="Thomas More">
      <a:majorFont>
        <a:latin typeface="Poppins Light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M Document" ma:contentTypeID="0x0101006E2CD5CB49756845926F97DAE5E2F535000DCB65DDB7669E45BCF75FB6A30E49C0" ma:contentTypeVersion="12" ma:contentTypeDescription="" ma:contentTypeScope="" ma:versionID="95825bf394d7fd0f8a4cf0f4b014e6a7">
  <xsd:schema xmlns:xsd="http://www.w3.org/2001/XMLSchema" xmlns:xs="http://www.w3.org/2001/XMLSchema" xmlns:p="http://schemas.microsoft.com/office/2006/metadata/properties" xmlns:ns2="3f990481-ab93-40a5-af1d-fa0a4386ebd9" targetNamespace="http://schemas.microsoft.com/office/2006/metadata/properties" ma:root="true" ma:fieldsID="9d886e8635219b2e280c5a2368fcd082" ns2:_="">
    <xsd:import namespace="3f990481-ab93-40a5-af1d-fa0a4386ebd9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deedde69bc2d47abb0d3d990fb400d55" minOccurs="0"/>
                <xsd:element ref="ns2:e664db7c9a45466298be567ee28e7b46" minOccurs="0"/>
                <xsd:element ref="ns2:jcbb0a9beef243af8bd213591b9d1662" minOccurs="0"/>
                <xsd:element ref="ns2:l98a91fe36af4d71ba4ebc7e897e6da3" minOccurs="0"/>
                <xsd:element ref="ns2:TMArchie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90481-ab93-40a5-af1d-fa0a4386ebd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6" nillable="true" ma:taxonomy="true" ma:internalName="TaxKeywordTaxHTField" ma:taxonomyFieldName="TaxKeyword" ma:displayName="Ondernemingstrefwoorden" ma:fieldId="{23f27201-bee3-471e-b2e7-b64fd8b7ca38}" ma:taxonomyMulti="true" ma:sspId="49b243c3-5758-488d-a165-3d321439e8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description="" ma:hidden="true" ma:list="{6d1aa748-1d6f-4019-9d6c-138de019a28e}" ma:internalName="TaxCatchAll" ma:showField="CatchAllData" ma:web="bc2573cf-ac6e-42ca-97a9-253e92cb3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description="" ma:hidden="true" ma:list="{6d1aa748-1d6f-4019-9d6c-138de019a28e}" ma:internalName="TaxCatchAllLabel" ma:readOnly="true" ma:showField="CatchAllDataLabel" ma:web="bc2573cf-ac6e-42ca-97a9-253e92cb3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eedde69bc2d47abb0d3d990fb400d55" ma:index="12" nillable="true" ma:taxonomy="true" ma:internalName="deedde69bc2d47abb0d3d990fb400d55" ma:taxonomyFieldName="TMDocumentType" ma:displayName="Document Type" ma:default="" ma:fieldId="{deedde69-bc2d-47ab-b0d3-d990fb400d55}" ma:sspId="49b243c3-5758-488d-a165-3d321439e892" ma:termSetId="ea0ce270-e5c3-483c-bfdb-d714406b86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64db7c9a45466298be567ee28e7b46" ma:index="14" nillable="true" ma:taxonomy="true" ma:internalName="e664db7c9a45466298be567ee28e7b46" ma:taxonomyFieldName="TMRubriek" ma:displayName="Rubriek" ma:default="" ma:fieldId="{e664db7c-9a45-4662-98be-567ee28e7b46}" ma:sspId="49b243c3-5758-488d-a165-3d321439e892" ma:termSetId="cf2145ad-4fa0-4d3a-a112-5d06a1c88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bb0a9beef243af8bd213591b9d1662" ma:index="16" nillable="true" ma:taxonomy="true" ma:internalName="jcbb0a9beef243af8bd213591b9d1662" ma:taxonomyFieldName="TMAcademieJaar" ma:displayName="Academiejaar" ma:default="" ma:fieldId="{3cbb0a9b-eef2-43af-8bd2-13591b9d1662}" ma:sspId="49b243c3-5758-488d-a165-3d321439e892" ma:termSetId="faa59a2e-9c1e-4550-a638-3eb90797fb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8a91fe36af4d71ba4ebc7e897e6da3" ma:index="18" nillable="true" ma:taxonomy="true" ma:internalName="l98a91fe36af4d71ba4ebc7e897e6da3" ma:taxonomyFieldName="TMSubRubriek" ma:displayName="Subrubriek" ma:default="" ma:fieldId="{598a91fe-36af-4d71-ba4e-bc7e897e6da3}" ma:sspId="49b243c3-5758-488d-a165-3d321439e892" ma:termSetId="b9936c4b-d546-430d-aa8d-c6cc13d3af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MArchief" ma:index="20" nillable="true" ma:displayName="Archief" ma:default="0" ma:description="Indien aangevinkt, behoort dit tot je archief." ma:internalName="TMArchief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49b243c3-5758-488d-a165-3d321439e892" ContentTypeId="0x0101006E2CD5CB49756845926F97DAE5E2F535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f990481-ab93-40a5-af1d-fa0a4386ebd9">
      <Terms xmlns="http://schemas.microsoft.com/office/infopath/2007/PartnerControls"/>
    </TaxKeywordTaxHTField>
    <l98a91fe36af4d71ba4ebc7e897e6da3 xmlns="3f990481-ab93-40a5-af1d-fa0a4386ebd9">
      <Terms xmlns="http://schemas.microsoft.com/office/infopath/2007/PartnerControls"/>
    </l98a91fe36af4d71ba4ebc7e897e6da3>
    <TMArchief xmlns="3f990481-ab93-40a5-af1d-fa0a4386ebd9">false</TMArchief>
    <e664db7c9a45466298be567ee28e7b46 xmlns="3f990481-ab93-40a5-af1d-fa0a4386ebd9">
      <Terms xmlns="http://schemas.microsoft.com/office/infopath/2007/PartnerControls"/>
    </e664db7c9a45466298be567ee28e7b46>
    <jcbb0a9beef243af8bd213591b9d1662 xmlns="3f990481-ab93-40a5-af1d-fa0a4386ebd9">
      <Terms xmlns="http://schemas.microsoft.com/office/infopath/2007/PartnerControls"/>
    </jcbb0a9beef243af8bd213591b9d1662>
    <deedde69bc2d47abb0d3d990fb400d55 xmlns="3f990481-ab93-40a5-af1d-fa0a4386ebd9">
      <Terms xmlns="http://schemas.microsoft.com/office/infopath/2007/PartnerControls"/>
    </deedde69bc2d47abb0d3d990fb400d55>
    <TaxCatchAll xmlns="3f990481-ab93-40a5-af1d-fa0a4386ebd9"/>
  </documentManagement>
</p:properties>
</file>

<file path=customXml/itemProps1.xml><?xml version="1.0" encoding="utf-8"?>
<ds:datastoreItem xmlns:ds="http://schemas.openxmlformats.org/officeDocument/2006/customXml" ds:itemID="{D2919278-6500-47F7-96B1-B846D0C46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90481-ab93-40a5-af1d-fa0a4386e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7A8F82-D112-4BAF-B4FF-1080622AB36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2447BC1-86BA-4BD0-B121-6EB17C88182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C83BB6-E598-4EC6-8615-C66E7DC5C27A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3f990481-ab93-40a5-af1d-fa0a4386ebd9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1065</Words>
  <Application>Microsoft Office PowerPoint</Application>
  <PresentationFormat>Breedbeeld</PresentationFormat>
  <Paragraphs>246</Paragraphs>
  <Slides>42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53" baseType="lpstr">
      <vt:lpstr>Trebuchet MS</vt:lpstr>
      <vt:lpstr>Poppins Thin</vt:lpstr>
      <vt:lpstr>Poppins Light</vt:lpstr>
      <vt:lpstr>Calibri</vt:lpstr>
      <vt:lpstr>Wingdings</vt:lpstr>
      <vt:lpstr>Nunito ExtraLight</vt:lpstr>
      <vt:lpstr>Poppins ExtraLight</vt:lpstr>
      <vt:lpstr>Nunito</vt:lpstr>
      <vt:lpstr>Nunito Light</vt:lpstr>
      <vt:lpstr>Arial</vt:lpstr>
      <vt:lpstr>Thomas More</vt:lpstr>
      <vt:lpstr>Ervaring Meets Jong Talent STAGE LOGOPEDIE 2022-2023</vt:lpstr>
      <vt:lpstr>WELKOM!!!</vt:lpstr>
      <vt:lpstr>Stage-organisatie </vt:lpstr>
      <vt:lpstr>Stageorganisatie </vt:lpstr>
      <vt:lpstr>Stageportaal</vt:lpstr>
      <vt:lpstr>Contactgegevens</vt:lpstr>
      <vt:lpstr>Opgeven stageplaatsen</vt:lpstr>
      <vt:lpstr>Opgeven stageplaatsen</vt:lpstr>
      <vt:lpstr>Opgeven stageplaatsen</vt:lpstr>
      <vt:lpstr>Overzicht studenten</vt:lpstr>
      <vt:lpstr>Stage-evaluatie</vt:lpstr>
      <vt:lpstr>Info</vt:lpstr>
      <vt:lpstr>Stage-organisatie </vt:lpstr>
      <vt:lpstr>Stage Logopedie  normen, inhoud en verloop </vt:lpstr>
      <vt:lpstr>Stagevademecum = ‘bijbel’</vt:lpstr>
      <vt:lpstr>Overview Stages 22-23</vt:lpstr>
      <vt:lpstr>1.  Inleiding</vt:lpstr>
      <vt:lpstr> 1.1 Actoren </vt:lpstr>
      <vt:lpstr>1.2 Visie </vt:lpstr>
      <vt:lpstr>1.3 Competenties</vt:lpstr>
      <vt:lpstr>1.4 Wettelijk en reglementair kader</vt:lpstr>
      <vt:lpstr>1.5 Opbouw </vt:lpstr>
      <vt:lpstr>2. Stageverloop</vt:lpstr>
      <vt:lpstr>2.1 Voor de stage</vt:lpstr>
      <vt:lpstr>2.2 Tijdens de stage</vt:lpstr>
      <vt:lpstr>2.2 Tijdens de stage</vt:lpstr>
      <vt:lpstr>2.2.2 Stagetaken LOGOPEDIE </vt:lpstr>
      <vt:lpstr>2.2.2. Stagetaken</vt:lpstr>
      <vt:lpstr>2.2.2. Stagetaken</vt:lpstr>
      <vt:lpstr>2.2.2. Stagetaken</vt:lpstr>
      <vt:lpstr>2.2.2. Stagetaken</vt:lpstr>
      <vt:lpstr>2.2.2. Stagetaken</vt:lpstr>
      <vt:lpstr>2.2.2. Stagetaken</vt:lpstr>
      <vt:lpstr>2.2.3 Stagebegeleiding</vt:lpstr>
      <vt:lpstr>2.2.3 Stagebegeleiding</vt:lpstr>
      <vt:lpstr>2.2.4 Stageschrift</vt:lpstr>
      <vt:lpstr>2.3 Na de stage</vt:lpstr>
      <vt:lpstr>Bijlage 1: Competentielijst</vt:lpstr>
      <vt:lpstr>Bijlagen</vt:lpstr>
      <vt:lpstr>Kwaliteitsbevraging 21-22</vt:lpstr>
      <vt:lpstr>Nog vragen?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Erika Pelemans</dc:creator>
  <cp:lastModifiedBy>Vera Geboers</cp:lastModifiedBy>
  <cp:revision>1258</cp:revision>
  <cp:lastPrinted>2022-10-25T11:04:40Z</cp:lastPrinted>
  <dcterms:created xsi:type="dcterms:W3CDTF">2020-09-28T10:08:39Z</dcterms:created>
  <dcterms:modified xsi:type="dcterms:W3CDTF">2022-11-16T09:38:41Z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0x0101006E2CD5CB49756845926F97DAE5E2F535000DCB65DDB7669E45BCF75FB6A30E49C0</vt:lpwstr>
  </property>
</Properties>
</file>